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436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FF6FB22-06FB-4341-A4B9-6A0F448E5D2D}" type="datetimeFigureOut">
              <a:rPr lang="en-CA" smtClean="0"/>
              <a:t>2020-04-10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147360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3700590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92480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157506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1217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67379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3584791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216488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293551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278337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F6FB22-06FB-4341-A4B9-6A0F448E5D2D}" type="datetimeFigureOut">
              <a:rPr lang="en-CA" smtClean="0"/>
              <a:t>2020-04-10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362142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F6FB22-06FB-4341-A4B9-6A0F448E5D2D}" type="datetimeFigureOut">
              <a:rPr lang="en-CA" smtClean="0"/>
              <a:t>2020-04-10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98684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F6FB22-06FB-4341-A4B9-6A0F448E5D2D}" type="datetimeFigureOut">
              <a:rPr lang="en-CA" smtClean="0"/>
              <a:t>2020-04-10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113984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6FB22-06FB-4341-A4B9-6A0F448E5D2D}" type="datetimeFigureOut">
              <a:rPr lang="en-CA" smtClean="0"/>
              <a:t>2020-04-10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102930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F6FB22-06FB-4341-A4B9-6A0F448E5D2D}" type="datetimeFigureOut">
              <a:rPr lang="en-CA" smtClean="0"/>
              <a:t>2020-04-10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287850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F6FB22-06FB-4341-A4B9-6A0F448E5D2D}" type="datetimeFigureOut">
              <a:rPr lang="en-CA" smtClean="0"/>
              <a:t>2020-04-10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419040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FF6FB22-06FB-4341-A4B9-6A0F448E5D2D}" type="datetimeFigureOut">
              <a:rPr lang="en-CA" smtClean="0"/>
              <a:t>2020-04-10</a:t>
            </a:fld>
            <a:endParaRPr lang="en-C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C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3A8C7CA-D13B-4F58-A9C7-EF41280E5935}" type="slidenum">
              <a:rPr lang="en-CA" smtClean="0"/>
              <a:t>‹#›</a:t>
            </a:fld>
            <a:endParaRPr lang="en-CA"/>
          </a:p>
        </p:txBody>
      </p:sp>
    </p:spTree>
    <p:extLst>
      <p:ext uri="{BB962C8B-B14F-4D97-AF65-F5344CB8AC3E}">
        <p14:creationId xmlns:p14="http://schemas.microsoft.com/office/powerpoint/2010/main" val="257023786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7167-2997-440B-866F-36D7650814AD}"/>
              </a:ext>
            </a:extLst>
          </p:cNvPr>
          <p:cNvSpPr>
            <a:spLocks noGrp="1"/>
          </p:cNvSpPr>
          <p:nvPr>
            <p:ph type="ctrTitle"/>
          </p:nvPr>
        </p:nvSpPr>
        <p:spPr>
          <a:xfrm>
            <a:off x="684212" y="685799"/>
            <a:ext cx="9678988" cy="3673474"/>
          </a:xfrm>
        </p:spPr>
        <p:txBody>
          <a:bodyPr>
            <a:normAutofit/>
          </a:bodyPr>
          <a:lstStyle/>
          <a:p>
            <a:r>
              <a:rPr lang="en-CA" sz="6000" dirty="0">
                <a:solidFill>
                  <a:schemeClr val="tx2"/>
                </a:solidFill>
              </a:rPr>
              <a:t>Content &amp; delivery </a:t>
            </a:r>
          </a:p>
        </p:txBody>
      </p:sp>
      <p:sp>
        <p:nvSpPr>
          <p:cNvPr id="3" name="Subtitle 2">
            <a:extLst>
              <a:ext uri="{FF2B5EF4-FFF2-40B4-BE49-F238E27FC236}">
                <a16:creationId xmlns:a16="http://schemas.microsoft.com/office/drawing/2014/main" id="{35885488-0EAD-48F1-871D-214266611F43}"/>
              </a:ext>
            </a:extLst>
          </p:cNvPr>
          <p:cNvSpPr>
            <a:spLocks noGrp="1"/>
          </p:cNvSpPr>
          <p:nvPr>
            <p:ph type="subTitle" idx="1"/>
          </p:nvPr>
        </p:nvSpPr>
        <p:spPr>
          <a:xfrm>
            <a:off x="684212" y="4648198"/>
            <a:ext cx="7005742" cy="1143002"/>
          </a:xfrm>
        </p:spPr>
        <p:txBody>
          <a:bodyPr>
            <a:normAutofit/>
          </a:bodyPr>
          <a:lstStyle/>
          <a:p>
            <a:r>
              <a:rPr lang="en-CA" dirty="0">
                <a:solidFill>
                  <a:schemeClr val="tx1">
                    <a:alpha val="80000"/>
                  </a:schemeClr>
                </a:solidFill>
              </a:rPr>
              <a:t>Mr. Singh </a:t>
            </a:r>
          </a:p>
        </p:txBody>
      </p:sp>
    </p:spTree>
    <p:extLst>
      <p:ext uri="{BB962C8B-B14F-4D97-AF65-F5344CB8AC3E}">
        <p14:creationId xmlns:p14="http://schemas.microsoft.com/office/powerpoint/2010/main" val="143531096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8 steps to enhance content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09700"/>
            <a:ext cx="8601075" cy="5562599"/>
          </a:xfrm>
        </p:spPr>
        <p:txBody>
          <a:bodyPr>
            <a:normAutofit/>
          </a:bodyPr>
          <a:lstStyle/>
          <a:p>
            <a:r>
              <a:rPr lang="en-CA" sz="2800" b="1" dirty="0">
                <a:solidFill>
                  <a:schemeClr val="tx1"/>
                </a:solidFill>
              </a:rPr>
              <a:t>Step 5: How to do it! – </a:t>
            </a:r>
            <a:r>
              <a:rPr lang="en-CA" sz="2800" dirty="0">
                <a:solidFill>
                  <a:schemeClr val="tx1"/>
                </a:solidFill>
              </a:rPr>
              <a:t>You tell your audience how to do it, you tell them your step by step solution </a:t>
            </a:r>
          </a:p>
          <a:p>
            <a:r>
              <a:rPr lang="en-CA" sz="2800" dirty="0">
                <a:solidFill>
                  <a:schemeClr val="tx1"/>
                </a:solidFill>
              </a:rPr>
              <a:t>This is where we transform them from A to B</a:t>
            </a:r>
          </a:p>
          <a:p>
            <a:r>
              <a:rPr lang="en-CA" sz="2800" dirty="0">
                <a:solidFill>
                  <a:schemeClr val="tx1"/>
                </a:solidFill>
              </a:rPr>
              <a:t>If you can turn it into steps, that’s great </a:t>
            </a:r>
          </a:p>
          <a:p>
            <a:r>
              <a:rPr lang="en-CA" sz="2800" b="1" dirty="0">
                <a:solidFill>
                  <a:schemeClr val="tx1"/>
                </a:solidFill>
              </a:rPr>
              <a:t>Step 6: Persuasion &amp; Relevance Reinforcement – </a:t>
            </a:r>
            <a:r>
              <a:rPr lang="en-CA" sz="2800" dirty="0">
                <a:solidFill>
                  <a:schemeClr val="tx1"/>
                </a:solidFill>
              </a:rPr>
              <a:t>Provide additional reassurance about your program </a:t>
            </a:r>
          </a:p>
          <a:p>
            <a:r>
              <a:rPr lang="en-CA" sz="2800" dirty="0">
                <a:solidFill>
                  <a:schemeClr val="tx1"/>
                </a:solidFill>
              </a:rPr>
              <a:t>E.g. If you don’t follow the technique you won’t be jumping as high as you can </a:t>
            </a:r>
          </a:p>
          <a:p>
            <a:endParaRPr lang="en-CA" sz="2800" dirty="0">
              <a:solidFill>
                <a:schemeClr val="tx1"/>
              </a:solidFill>
            </a:endParaRPr>
          </a:p>
        </p:txBody>
      </p:sp>
    </p:spTree>
    <p:extLst>
      <p:ext uri="{BB962C8B-B14F-4D97-AF65-F5344CB8AC3E}">
        <p14:creationId xmlns:p14="http://schemas.microsoft.com/office/powerpoint/2010/main" val="115931751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8 steps to enhance content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09700"/>
            <a:ext cx="8601075" cy="5562599"/>
          </a:xfrm>
        </p:spPr>
        <p:txBody>
          <a:bodyPr>
            <a:normAutofit/>
          </a:bodyPr>
          <a:lstStyle/>
          <a:p>
            <a:r>
              <a:rPr lang="en-CA" sz="2800" b="1" dirty="0">
                <a:solidFill>
                  <a:schemeClr val="tx1"/>
                </a:solidFill>
              </a:rPr>
              <a:t>Step 7: Practical Implementation – </a:t>
            </a:r>
            <a:r>
              <a:rPr lang="en-CA" sz="2800" dirty="0">
                <a:solidFill>
                  <a:schemeClr val="tx1"/>
                </a:solidFill>
              </a:rPr>
              <a:t>Have your audience do activities to help them see results</a:t>
            </a:r>
          </a:p>
          <a:p>
            <a:r>
              <a:rPr lang="en-CA" sz="2800" dirty="0" err="1">
                <a:solidFill>
                  <a:schemeClr val="tx1"/>
                </a:solidFill>
              </a:rPr>
              <a:t>Eg</a:t>
            </a:r>
            <a:r>
              <a:rPr lang="en-CA" sz="2800" dirty="0">
                <a:solidFill>
                  <a:schemeClr val="tx1"/>
                </a:solidFill>
              </a:rPr>
              <a:t>: Drills, worksheets, etc. </a:t>
            </a:r>
          </a:p>
          <a:p>
            <a:r>
              <a:rPr lang="en-CA" sz="2800" b="1" dirty="0">
                <a:solidFill>
                  <a:schemeClr val="tx1"/>
                </a:solidFill>
              </a:rPr>
              <a:t>Step 8: Call to Action (CTA) - </a:t>
            </a:r>
            <a:r>
              <a:rPr lang="en-CA" sz="2800" dirty="0">
                <a:solidFill>
                  <a:schemeClr val="tx1"/>
                </a:solidFill>
              </a:rPr>
              <a:t> What do you want to do next </a:t>
            </a:r>
          </a:p>
          <a:p>
            <a:r>
              <a:rPr lang="en-CA" sz="2800" dirty="0" err="1">
                <a:solidFill>
                  <a:schemeClr val="tx1"/>
                </a:solidFill>
              </a:rPr>
              <a:t>Eg.</a:t>
            </a:r>
            <a:r>
              <a:rPr lang="en-CA" sz="2800" dirty="0">
                <a:solidFill>
                  <a:schemeClr val="tx1"/>
                </a:solidFill>
              </a:rPr>
              <a:t> Sign up, Buy Now, Learn more, etc. </a:t>
            </a:r>
          </a:p>
          <a:p>
            <a:r>
              <a:rPr lang="en-CA" sz="2800" dirty="0">
                <a:solidFill>
                  <a:schemeClr val="tx1"/>
                </a:solidFill>
              </a:rPr>
              <a:t>To test the market, you can list your learning outcomes on a survey and see how many people would be interested</a:t>
            </a:r>
          </a:p>
        </p:txBody>
      </p:sp>
    </p:spTree>
    <p:extLst>
      <p:ext uri="{BB962C8B-B14F-4D97-AF65-F5344CB8AC3E}">
        <p14:creationId xmlns:p14="http://schemas.microsoft.com/office/powerpoint/2010/main" val="3211717528"/>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Content delivery methods</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171576"/>
            <a:ext cx="9717088" cy="5800724"/>
          </a:xfrm>
        </p:spPr>
        <p:txBody>
          <a:bodyPr>
            <a:normAutofit/>
          </a:bodyPr>
          <a:lstStyle/>
          <a:p>
            <a:r>
              <a:rPr lang="en-CA" sz="2800" dirty="0">
                <a:solidFill>
                  <a:schemeClr val="tx1"/>
                </a:solidFill>
              </a:rPr>
              <a:t>Content is what you teach, Delivery is how you teach it (Tip: Use Canva for professional templates)</a:t>
            </a:r>
          </a:p>
          <a:p>
            <a:r>
              <a:rPr lang="en-CA" sz="2800" dirty="0">
                <a:solidFill>
                  <a:schemeClr val="tx1"/>
                </a:solidFill>
              </a:rPr>
              <a:t>Video*</a:t>
            </a:r>
          </a:p>
          <a:p>
            <a:r>
              <a:rPr lang="en-CA" sz="2800" dirty="0">
                <a:solidFill>
                  <a:schemeClr val="tx1"/>
                </a:solidFill>
              </a:rPr>
              <a:t>Audio</a:t>
            </a:r>
          </a:p>
          <a:p>
            <a:r>
              <a:rPr lang="en-CA" sz="2800" dirty="0">
                <a:solidFill>
                  <a:schemeClr val="tx1"/>
                </a:solidFill>
              </a:rPr>
              <a:t>Text or PDF </a:t>
            </a:r>
          </a:p>
          <a:p>
            <a:r>
              <a:rPr lang="en-CA" sz="2800" dirty="0">
                <a:solidFill>
                  <a:schemeClr val="tx1"/>
                </a:solidFill>
              </a:rPr>
              <a:t>Multimedia </a:t>
            </a:r>
          </a:p>
          <a:p>
            <a:r>
              <a:rPr lang="en-CA" sz="2800" dirty="0">
                <a:solidFill>
                  <a:schemeClr val="tx1"/>
                </a:solidFill>
              </a:rPr>
              <a:t>Presentation (PPT, Google slides, etc.)</a:t>
            </a:r>
          </a:p>
          <a:p>
            <a:r>
              <a:rPr lang="en-CA" sz="2800" dirty="0">
                <a:solidFill>
                  <a:schemeClr val="tx1"/>
                </a:solidFill>
              </a:rPr>
              <a:t>Downloads </a:t>
            </a:r>
          </a:p>
          <a:p>
            <a:r>
              <a:rPr lang="en-CA" sz="2800" dirty="0">
                <a:solidFill>
                  <a:schemeClr val="tx1"/>
                </a:solidFill>
              </a:rPr>
              <a:t>Discussions</a:t>
            </a:r>
          </a:p>
          <a:p>
            <a:r>
              <a:rPr lang="en-CA" sz="2800" dirty="0">
                <a:solidFill>
                  <a:schemeClr val="tx1"/>
                </a:solidFill>
              </a:rPr>
              <a:t>Quizzes, Assignments, Exams, etc. </a:t>
            </a:r>
          </a:p>
        </p:txBody>
      </p:sp>
    </p:spTree>
    <p:extLst>
      <p:ext uri="{BB962C8B-B14F-4D97-AF65-F5344CB8AC3E}">
        <p14:creationId xmlns:p14="http://schemas.microsoft.com/office/powerpoint/2010/main" val="16591895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a:solidFill>
                  <a:schemeClr val="tx2"/>
                </a:solidFill>
              </a:rPr>
              <a:t>Start planning </a:t>
            </a:r>
            <a:endParaRPr lang="en-CA" sz="4000" dirty="0">
              <a:solidFill>
                <a:schemeClr val="tx2"/>
              </a:solidFill>
            </a:endParaRPr>
          </a:p>
        </p:txBody>
      </p:sp>
      <p:pic>
        <p:nvPicPr>
          <p:cNvPr id="3" name="Content Placeholder 2">
            <a:extLst>
              <a:ext uri="{FF2B5EF4-FFF2-40B4-BE49-F238E27FC236}">
                <a16:creationId xmlns:a16="http://schemas.microsoft.com/office/drawing/2014/main" id="{44AD4B5E-B4F0-4D42-BA57-A471499DE6D3}"/>
              </a:ext>
            </a:extLst>
          </p:cNvPr>
          <p:cNvPicPr>
            <a:picLocks noGrp="1" noChangeAspect="1"/>
          </p:cNvPicPr>
          <p:nvPr>
            <p:ph idx="1"/>
          </p:nvPr>
        </p:nvPicPr>
        <p:blipFill>
          <a:blip r:embed="rId2"/>
          <a:stretch>
            <a:fillRect/>
          </a:stretch>
        </p:blipFill>
        <p:spPr>
          <a:xfrm>
            <a:off x="684213" y="1206063"/>
            <a:ext cx="9745662" cy="5342428"/>
          </a:xfrm>
          <a:prstGeom prst="rect">
            <a:avLst/>
          </a:prstGeom>
        </p:spPr>
      </p:pic>
    </p:spTree>
    <p:extLst>
      <p:ext uri="{BB962C8B-B14F-4D97-AF65-F5344CB8AC3E}">
        <p14:creationId xmlns:p14="http://schemas.microsoft.com/office/powerpoint/2010/main" val="2805990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gathering content for your program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940982"/>
            <a:ext cx="8601075" cy="5031317"/>
          </a:xfrm>
        </p:spPr>
        <p:txBody>
          <a:bodyPr>
            <a:normAutofit fontScale="92500"/>
          </a:bodyPr>
          <a:lstStyle/>
          <a:p>
            <a:pPr marL="0" indent="0">
              <a:buNone/>
            </a:pPr>
            <a:r>
              <a:rPr lang="en-CA" sz="2800" b="1" dirty="0">
                <a:solidFill>
                  <a:schemeClr val="tx1"/>
                </a:solidFill>
              </a:rPr>
              <a:t>1. </a:t>
            </a:r>
            <a:r>
              <a:rPr lang="en-CA" sz="2800" dirty="0">
                <a:solidFill>
                  <a:schemeClr val="tx1"/>
                </a:solidFill>
              </a:rPr>
              <a:t>Think in terms of tips – start with 10 tips </a:t>
            </a:r>
          </a:p>
          <a:p>
            <a:r>
              <a:rPr lang="en-CA" sz="2800" dirty="0">
                <a:solidFill>
                  <a:schemeClr val="tx1"/>
                </a:solidFill>
              </a:rPr>
              <a:t>Pick one and google ‘how to…’ and ‘ways to…’</a:t>
            </a:r>
          </a:p>
          <a:p>
            <a:r>
              <a:rPr lang="en-CA" sz="2800" dirty="0">
                <a:solidFill>
                  <a:schemeClr val="tx1"/>
                </a:solidFill>
              </a:rPr>
              <a:t>In the results, look for lists… </a:t>
            </a:r>
          </a:p>
          <a:p>
            <a:r>
              <a:rPr lang="en-CA" sz="2800" dirty="0">
                <a:solidFill>
                  <a:schemeClr val="tx1"/>
                </a:solidFill>
              </a:rPr>
              <a:t>Once you’ve clicked on a list, see each point and write it down because you could create content on that </a:t>
            </a:r>
          </a:p>
          <a:p>
            <a:r>
              <a:rPr lang="en-CA" sz="2800" dirty="0">
                <a:solidFill>
                  <a:schemeClr val="tx1"/>
                </a:solidFill>
              </a:rPr>
              <a:t>If you find something that you can’t talk about for 2-9 mins, don’t write it down</a:t>
            </a:r>
          </a:p>
          <a:p>
            <a:pPr marL="0" indent="0">
              <a:buNone/>
            </a:pPr>
            <a:r>
              <a:rPr lang="en-CA" sz="2800" b="1" dirty="0">
                <a:solidFill>
                  <a:schemeClr val="tx1"/>
                </a:solidFill>
              </a:rPr>
              <a:t>2. </a:t>
            </a:r>
            <a:r>
              <a:rPr lang="en-CA" sz="2800" dirty="0">
                <a:solidFill>
                  <a:schemeClr val="tx1"/>
                </a:solidFill>
              </a:rPr>
              <a:t>Go back to questions you gathered from your audience – that’s content you’ll want to add too</a:t>
            </a:r>
          </a:p>
          <a:p>
            <a:endParaRPr lang="en-CA" sz="2800" dirty="0">
              <a:solidFill>
                <a:schemeClr val="tx1"/>
              </a:solidFill>
            </a:endParaRPr>
          </a:p>
        </p:txBody>
      </p:sp>
    </p:spTree>
    <p:extLst>
      <p:ext uri="{BB962C8B-B14F-4D97-AF65-F5344CB8AC3E}">
        <p14:creationId xmlns:p14="http://schemas.microsoft.com/office/powerpoint/2010/main" val="82868691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gathering content for your program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940982"/>
            <a:ext cx="8601075" cy="5031317"/>
          </a:xfrm>
        </p:spPr>
        <p:txBody>
          <a:bodyPr>
            <a:normAutofit fontScale="92500" lnSpcReduction="10000"/>
          </a:bodyPr>
          <a:lstStyle/>
          <a:p>
            <a:pPr marL="0" indent="0">
              <a:buNone/>
            </a:pPr>
            <a:r>
              <a:rPr lang="en-CA" sz="2800" b="1" dirty="0">
                <a:solidFill>
                  <a:schemeClr val="tx1"/>
                </a:solidFill>
              </a:rPr>
              <a:t>3. </a:t>
            </a:r>
            <a:r>
              <a:rPr lang="en-CA" sz="2800" dirty="0">
                <a:solidFill>
                  <a:schemeClr val="tx1"/>
                </a:solidFill>
              </a:rPr>
              <a:t>Amazon</a:t>
            </a:r>
          </a:p>
          <a:p>
            <a:r>
              <a:rPr lang="en-CA" sz="2800" dirty="0">
                <a:solidFill>
                  <a:schemeClr val="tx1"/>
                </a:solidFill>
              </a:rPr>
              <a:t>Type in your topic </a:t>
            </a:r>
          </a:p>
          <a:p>
            <a:r>
              <a:rPr lang="en-CA" sz="2800" dirty="0">
                <a:solidFill>
                  <a:schemeClr val="tx1"/>
                </a:solidFill>
              </a:rPr>
              <a:t>Filter by selecting books, and click on look inside to view the contents page to get more ideas </a:t>
            </a:r>
          </a:p>
          <a:p>
            <a:r>
              <a:rPr lang="en-CA" sz="2800" dirty="0">
                <a:solidFill>
                  <a:schemeClr val="tx1"/>
                </a:solidFill>
              </a:rPr>
              <a:t>Take a look at the reviews to see what people like and dislike </a:t>
            </a:r>
          </a:p>
          <a:p>
            <a:pPr marL="0" indent="0">
              <a:buNone/>
            </a:pPr>
            <a:r>
              <a:rPr lang="en-CA" sz="2800" b="1" dirty="0">
                <a:solidFill>
                  <a:schemeClr val="tx1"/>
                </a:solidFill>
              </a:rPr>
              <a:t>4. </a:t>
            </a:r>
            <a:r>
              <a:rPr lang="en-CA" sz="2800" dirty="0">
                <a:solidFill>
                  <a:schemeClr val="tx1"/>
                </a:solidFill>
              </a:rPr>
              <a:t>Udemy </a:t>
            </a:r>
          </a:p>
          <a:p>
            <a:r>
              <a:rPr lang="en-CA" sz="2800" dirty="0">
                <a:solidFill>
                  <a:schemeClr val="tx1"/>
                </a:solidFill>
              </a:rPr>
              <a:t>Search your topic</a:t>
            </a:r>
          </a:p>
          <a:p>
            <a:r>
              <a:rPr lang="en-CA" sz="2800" dirty="0">
                <a:solidFill>
                  <a:schemeClr val="tx1"/>
                </a:solidFill>
              </a:rPr>
              <a:t>And take a look at other courses and their table of contents to get info</a:t>
            </a:r>
            <a:endParaRPr lang="en-CA" sz="2800" b="1" dirty="0">
              <a:solidFill>
                <a:schemeClr val="tx1"/>
              </a:solidFill>
            </a:endParaRPr>
          </a:p>
          <a:p>
            <a:endParaRPr lang="en-CA" sz="2800" dirty="0">
              <a:solidFill>
                <a:schemeClr val="tx1"/>
              </a:solidFill>
            </a:endParaRPr>
          </a:p>
        </p:txBody>
      </p:sp>
    </p:spTree>
    <p:extLst>
      <p:ext uri="{BB962C8B-B14F-4D97-AF65-F5344CB8AC3E}">
        <p14:creationId xmlns:p14="http://schemas.microsoft.com/office/powerpoint/2010/main" val="304622551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gathering content for your program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940982"/>
            <a:ext cx="8601075" cy="5031317"/>
          </a:xfrm>
        </p:spPr>
        <p:txBody>
          <a:bodyPr>
            <a:normAutofit/>
          </a:bodyPr>
          <a:lstStyle/>
          <a:p>
            <a:r>
              <a:rPr lang="en-CA" sz="2800" dirty="0">
                <a:solidFill>
                  <a:schemeClr val="tx1"/>
                </a:solidFill>
              </a:rPr>
              <a:t>Now that you know what topic your going to teach, you need to start planning your content </a:t>
            </a:r>
          </a:p>
          <a:p>
            <a:r>
              <a:rPr lang="en-CA" sz="2800" dirty="0">
                <a:solidFill>
                  <a:schemeClr val="tx1"/>
                </a:solidFill>
              </a:rPr>
              <a:t>List down all the things you know about the topic</a:t>
            </a:r>
          </a:p>
          <a:p>
            <a:r>
              <a:rPr lang="en-CA" sz="2800" dirty="0">
                <a:solidFill>
                  <a:schemeClr val="tx1"/>
                </a:solidFill>
              </a:rPr>
              <a:t>We don’t care about what you don’t know </a:t>
            </a:r>
          </a:p>
          <a:p>
            <a:r>
              <a:rPr lang="en-CA" sz="2800" dirty="0">
                <a:solidFill>
                  <a:schemeClr val="tx1"/>
                </a:solidFill>
              </a:rPr>
              <a:t>At least 1-20 things </a:t>
            </a:r>
          </a:p>
        </p:txBody>
      </p:sp>
    </p:spTree>
    <p:extLst>
      <p:ext uri="{BB962C8B-B14F-4D97-AF65-F5344CB8AC3E}">
        <p14:creationId xmlns:p14="http://schemas.microsoft.com/office/powerpoint/2010/main" val="344128583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Organize and structure your content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940982"/>
            <a:ext cx="8601075" cy="5031317"/>
          </a:xfrm>
        </p:spPr>
        <p:txBody>
          <a:bodyPr>
            <a:normAutofit/>
          </a:bodyPr>
          <a:lstStyle/>
          <a:p>
            <a:r>
              <a:rPr lang="en-CA" sz="2800" dirty="0">
                <a:solidFill>
                  <a:schemeClr val="tx1"/>
                </a:solidFill>
              </a:rPr>
              <a:t>Take all your tips and organize them into modules or chapters </a:t>
            </a:r>
          </a:p>
          <a:p>
            <a:r>
              <a:rPr lang="en-CA" sz="2800" dirty="0">
                <a:solidFill>
                  <a:schemeClr val="tx1"/>
                </a:solidFill>
              </a:rPr>
              <a:t>Each tip is a lesson</a:t>
            </a:r>
          </a:p>
          <a:p>
            <a:r>
              <a:rPr lang="en-CA" sz="2800" dirty="0">
                <a:solidFill>
                  <a:schemeClr val="tx1"/>
                </a:solidFill>
              </a:rPr>
              <a:t>You can google lesson plan templates if you want to guide on how to structure your lesson</a:t>
            </a:r>
          </a:p>
          <a:p>
            <a:r>
              <a:rPr lang="en-CA" sz="2800" dirty="0">
                <a:solidFill>
                  <a:schemeClr val="tx1"/>
                </a:solidFill>
              </a:rPr>
              <a:t>Keep videos/audios to less than 10 mins </a:t>
            </a:r>
          </a:p>
          <a:p>
            <a:r>
              <a:rPr lang="en-CA" sz="2800" dirty="0">
                <a:solidFill>
                  <a:schemeClr val="tx1"/>
                </a:solidFill>
              </a:rPr>
              <a:t>Keep written documents to less than 10 pages </a:t>
            </a:r>
          </a:p>
          <a:p>
            <a:r>
              <a:rPr lang="en-CA" sz="2800" dirty="0">
                <a:solidFill>
                  <a:schemeClr val="tx1"/>
                </a:solidFill>
              </a:rPr>
              <a:t>One short ‘lecture’ per key point </a:t>
            </a:r>
          </a:p>
        </p:txBody>
      </p:sp>
    </p:spTree>
    <p:extLst>
      <p:ext uri="{BB962C8B-B14F-4D97-AF65-F5344CB8AC3E}">
        <p14:creationId xmlns:p14="http://schemas.microsoft.com/office/powerpoint/2010/main" val="337665381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Learning outcomes vs Program Goal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09700"/>
            <a:ext cx="8601075" cy="5562599"/>
          </a:xfrm>
        </p:spPr>
        <p:txBody>
          <a:bodyPr>
            <a:normAutofit lnSpcReduction="10000"/>
          </a:bodyPr>
          <a:lstStyle/>
          <a:p>
            <a:r>
              <a:rPr lang="en-CA" sz="2800" dirty="0">
                <a:solidFill>
                  <a:schemeClr val="tx1"/>
                </a:solidFill>
              </a:rPr>
              <a:t>What will they be able to DO at the end of your program?</a:t>
            </a:r>
          </a:p>
          <a:p>
            <a:r>
              <a:rPr lang="en-CA" sz="2800" dirty="0">
                <a:solidFill>
                  <a:schemeClr val="tx1"/>
                </a:solidFill>
              </a:rPr>
              <a:t>What will they KNOW by the end of your program </a:t>
            </a:r>
          </a:p>
          <a:p>
            <a:r>
              <a:rPr lang="en-CA" sz="2800" dirty="0">
                <a:solidFill>
                  <a:schemeClr val="tx1"/>
                </a:solidFill>
              </a:rPr>
              <a:t>How will they FEEL by the end of your program?	</a:t>
            </a:r>
          </a:p>
          <a:p>
            <a:r>
              <a:rPr lang="en-CA" sz="2800" dirty="0">
                <a:solidFill>
                  <a:schemeClr val="tx1"/>
                </a:solidFill>
              </a:rPr>
              <a:t>E.g. At the end of phase 1, you will be able to apply the technique to jump higher </a:t>
            </a:r>
          </a:p>
          <a:p>
            <a:r>
              <a:rPr lang="en-CA" sz="2800" dirty="0">
                <a:solidFill>
                  <a:schemeClr val="tx1"/>
                </a:solidFill>
              </a:rPr>
              <a:t>E.g. #2 – Provide athletes with the tools, skills, and knowledge to increase their vertical jump</a:t>
            </a:r>
          </a:p>
          <a:p>
            <a:r>
              <a:rPr lang="en-CA" sz="2800" dirty="0">
                <a:solidFill>
                  <a:schemeClr val="tx1"/>
                </a:solidFill>
              </a:rPr>
              <a:t>Which one is learning outcomes and program goals?</a:t>
            </a:r>
          </a:p>
        </p:txBody>
      </p:sp>
    </p:spTree>
    <p:extLst>
      <p:ext uri="{BB962C8B-B14F-4D97-AF65-F5344CB8AC3E}">
        <p14:creationId xmlns:p14="http://schemas.microsoft.com/office/powerpoint/2010/main" val="126809523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8 steps to enhance content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09700"/>
            <a:ext cx="8601075" cy="5562599"/>
          </a:xfrm>
        </p:spPr>
        <p:txBody>
          <a:bodyPr>
            <a:normAutofit/>
          </a:bodyPr>
          <a:lstStyle/>
          <a:p>
            <a:r>
              <a:rPr lang="en-CA" sz="2800" dirty="0">
                <a:solidFill>
                  <a:schemeClr val="tx1"/>
                </a:solidFill>
              </a:rPr>
              <a:t>Generally people have an attention span of 2-5 mins for tutorial videos </a:t>
            </a:r>
          </a:p>
          <a:p>
            <a:r>
              <a:rPr lang="en-CA" sz="2800" dirty="0">
                <a:solidFill>
                  <a:schemeClr val="tx1"/>
                </a:solidFill>
              </a:rPr>
              <a:t>Americans have an attention span of up to 12 mins </a:t>
            </a:r>
          </a:p>
          <a:p>
            <a:r>
              <a:rPr lang="en-CA" sz="2800" b="1" dirty="0">
                <a:solidFill>
                  <a:schemeClr val="tx1"/>
                </a:solidFill>
              </a:rPr>
              <a:t>Step 1: Personal/Personable hook </a:t>
            </a:r>
            <a:r>
              <a:rPr lang="en-CA" sz="2800" dirty="0">
                <a:solidFill>
                  <a:schemeClr val="tx1"/>
                </a:solidFill>
              </a:rPr>
              <a:t>– Get your audience to relate to you </a:t>
            </a:r>
          </a:p>
          <a:p>
            <a:r>
              <a:rPr lang="en-CA" sz="2800" dirty="0">
                <a:solidFill>
                  <a:schemeClr val="tx1"/>
                </a:solidFill>
              </a:rPr>
              <a:t>This is where you make them FEEL like you know where they are coming from </a:t>
            </a:r>
          </a:p>
          <a:p>
            <a:r>
              <a:rPr lang="en-CA" sz="2800" dirty="0">
                <a:solidFill>
                  <a:schemeClr val="tx1"/>
                </a:solidFill>
              </a:rPr>
              <a:t>They FEEL like that you understand and can help them</a:t>
            </a:r>
          </a:p>
        </p:txBody>
      </p:sp>
    </p:spTree>
    <p:extLst>
      <p:ext uri="{BB962C8B-B14F-4D97-AF65-F5344CB8AC3E}">
        <p14:creationId xmlns:p14="http://schemas.microsoft.com/office/powerpoint/2010/main" val="325929071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8 steps to enhance content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09700"/>
            <a:ext cx="8601075" cy="5562599"/>
          </a:xfrm>
        </p:spPr>
        <p:txBody>
          <a:bodyPr>
            <a:normAutofit/>
          </a:bodyPr>
          <a:lstStyle/>
          <a:p>
            <a:r>
              <a:rPr lang="en-CA" sz="2800" b="1" dirty="0">
                <a:solidFill>
                  <a:schemeClr val="tx1"/>
                </a:solidFill>
              </a:rPr>
              <a:t>Step 2: Solution </a:t>
            </a:r>
            <a:r>
              <a:rPr lang="en-CA" sz="2800" dirty="0">
                <a:solidFill>
                  <a:schemeClr val="tx1"/>
                </a:solidFill>
              </a:rPr>
              <a:t>– What is your solution to the problems, the questions, the need your audience has </a:t>
            </a:r>
          </a:p>
          <a:p>
            <a:r>
              <a:rPr lang="en-CA" sz="2800" dirty="0" err="1">
                <a:solidFill>
                  <a:schemeClr val="tx1"/>
                </a:solidFill>
              </a:rPr>
              <a:t>Eg</a:t>
            </a:r>
            <a:r>
              <a:rPr lang="en-CA" sz="2800" dirty="0">
                <a:solidFill>
                  <a:schemeClr val="tx1"/>
                </a:solidFill>
              </a:rPr>
              <a:t>: From step 1 – How would you feel if you could dunk on a 10 ft rim?</a:t>
            </a:r>
          </a:p>
          <a:p>
            <a:r>
              <a:rPr lang="en-CA" sz="2800" dirty="0">
                <a:solidFill>
                  <a:schemeClr val="tx1"/>
                </a:solidFill>
              </a:rPr>
              <a:t>Solution: Wouldn’t you love to jump higher, I have the solution for you, I’m going to show you how to jump higher </a:t>
            </a:r>
          </a:p>
          <a:p>
            <a:r>
              <a:rPr lang="en-CA" sz="2800" dirty="0">
                <a:solidFill>
                  <a:schemeClr val="tx1"/>
                </a:solidFill>
              </a:rPr>
              <a:t>In step 2 you don’t tell them how to do it but that you have the solution </a:t>
            </a:r>
          </a:p>
          <a:p>
            <a:endParaRPr lang="en-CA" sz="2800" dirty="0">
              <a:solidFill>
                <a:schemeClr val="tx1"/>
              </a:solidFill>
            </a:endParaRPr>
          </a:p>
        </p:txBody>
      </p:sp>
    </p:spTree>
    <p:extLst>
      <p:ext uri="{BB962C8B-B14F-4D97-AF65-F5344CB8AC3E}">
        <p14:creationId xmlns:p14="http://schemas.microsoft.com/office/powerpoint/2010/main" val="244594828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8 steps to enhance content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09700"/>
            <a:ext cx="8601075" cy="5562599"/>
          </a:xfrm>
        </p:spPr>
        <p:txBody>
          <a:bodyPr>
            <a:normAutofit/>
          </a:bodyPr>
          <a:lstStyle/>
          <a:p>
            <a:r>
              <a:rPr lang="en-CA" sz="2800" b="1" dirty="0">
                <a:solidFill>
                  <a:schemeClr val="tx1"/>
                </a:solidFill>
              </a:rPr>
              <a:t>Step 3: Theory &amp; Stats – </a:t>
            </a:r>
            <a:r>
              <a:rPr lang="en-CA" sz="2800" dirty="0">
                <a:solidFill>
                  <a:schemeClr val="tx1"/>
                </a:solidFill>
              </a:rPr>
              <a:t>Facts, evidence etc. </a:t>
            </a:r>
          </a:p>
          <a:p>
            <a:pPr marL="0" indent="0">
              <a:buNone/>
            </a:pPr>
            <a:r>
              <a:rPr lang="en-CA" sz="2800" dirty="0">
                <a:solidFill>
                  <a:schemeClr val="tx1"/>
                </a:solidFill>
              </a:rPr>
              <a:t>“Statistics show that….” </a:t>
            </a:r>
          </a:p>
          <a:p>
            <a:r>
              <a:rPr lang="en-CA" sz="2800" b="1" dirty="0">
                <a:solidFill>
                  <a:schemeClr val="tx1"/>
                </a:solidFill>
              </a:rPr>
              <a:t>Step 4: Unique/Contextualized Perspective – </a:t>
            </a:r>
            <a:r>
              <a:rPr lang="en-CA" sz="2800" dirty="0">
                <a:solidFill>
                  <a:schemeClr val="tx1"/>
                </a:solidFill>
              </a:rPr>
              <a:t>This is where you differentiate yourself from others </a:t>
            </a:r>
          </a:p>
          <a:p>
            <a:r>
              <a:rPr lang="en-CA" sz="2800" dirty="0" err="1">
                <a:solidFill>
                  <a:schemeClr val="tx1"/>
                </a:solidFill>
              </a:rPr>
              <a:t>Eg</a:t>
            </a:r>
            <a:r>
              <a:rPr lang="en-CA" sz="2800" dirty="0">
                <a:solidFill>
                  <a:schemeClr val="tx1"/>
                </a:solidFill>
              </a:rPr>
              <a:t> – It’s known that squats and strength training can make you jump higher but our program goes far beyond that and teaches you the technique to jump higher in addition to strength training and plyometrics </a:t>
            </a:r>
          </a:p>
          <a:p>
            <a:endParaRPr lang="en-CA" sz="2800" dirty="0">
              <a:solidFill>
                <a:schemeClr val="tx1"/>
              </a:solidFill>
            </a:endParaRPr>
          </a:p>
        </p:txBody>
      </p:sp>
    </p:spTree>
    <p:extLst>
      <p:ext uri="{BB962C8B-B14F-4D97-AF65-F5344CB8AC3E}">
        <p14:creationId xmlns:p14="http://schemas.microsoft.com/office/powerpoint/2010/main" val="293364511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1353</TotalTime>
  <Words>760</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3</vt:lpstr>
      <vt:lpstr>Slice</vt:lpstr>
      <vt:lpstr>Content &amp; delivery </vt:lpstr>
      <vt:lpstr>gathering content for your program </vt:lpstr>
      <vt:lpstr>gathering content for your program </vt:lpstr>
      <vt:lpstr>gathering content for your program </vt:lpstr>
      <vt:lpstr>Organize and structure your content </vt:lpstr>
      <vt:lpstr>Learning outcomes vs Program Goal  </vt:lpstr>
      <vt:lpstr>8 steps to enhance content </vt:lpstr>
      <vt:lpstr>8 steps to enhance content </vt:lpstr>
      <vt:lpstr>8 steps to enhance content </vt:lpstr>
      <vt:lpstr>8 steps to enhance content </vt:lpstr>
      <vt:lpstr>8 steps to enhance content </vt:lpstr>
      <vt:lpstr>Content delivery methods</vt:lpstr>
      <vt:lpstr>Start planning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business success</dc:title>
  <dc:creator>Brian Singh</dc:creator>
  <cp:lastModifiedBy>Brian Singh</cp:lastModifiedBy>
  <cp:revision>55</cp:revision>
  <dcterms:created xsi:type="dcterms:W3CDTF">2019-11-26T13:55:23Z</dcterms:created>
  <dcterms:modified xsi:type="dcterms:W3CDTF">2020-04-10T15:06:24Z</dcterms:modified>
</cp:coreProperties>
</file>