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C52D4-F87D-4C2B-BCF8-76388ED26BC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CFC476-3748-49F5-8F31-DA08B6D83D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m/martha_gellhorn.html" TargetMode="External"/><Relationship Id="rId2" Type="http://schemas.openxmlformats.org/officeDocument/2006/relationships/hyperlink" Target="http://www.brainyquote.com/quotes/quotes/m/marthagell35758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ainyquote.com/quotes/quotes/r/rabbihille17308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study of:</a:t>
            </a:r>
          </a:p>
          <a:p>
            <a:pPr marL="514350" indent="-514350">
              <a:buAutoNum type="arabicParenBoth"/>
            </a:pPr>
            <a:r>
              <a:rPr lang="en-CA" dirty="0" smtClean="0"/>
              <a:t>how public decisions are made</a:t>
            </a:r>
          </a:p>
          <a:p>
            <a:pPr marL="514350" indent="-514350">
              <a:buAutoNum type="arabicParenBoth"/>
            </a:pPr>
            <a:r>
              <a:rPr lang="en-CA" dirty="0" smtClean="0"/>
              <a:t>the decisions that are important to the public</a:t>
            </a:r>
          </a:p>
          <a:p>
            <a:pPr marL="514350" indent="-514350">
              <a:buAutoNum type="arabicParenBoth"/>
            </a:pPr>
            <a:r>
              <a:rPr lang="en-CA" dirty="0"/>
              <a:t> </a:t>
            </a:r>
            <a:r>
              <a:rPr lang="en-CA" dirty="0" smtClean="0"/>
              <a:t>the rights and responsibilities of citizens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Civics?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Who here believes that they are a good citizen?</a:t>
            </a:r>
          </a:p>
          <a:p>
            <a:pPr>
              <a:buNone/>
            </a:pPr>
            <a:r>
              <a:rPr lang="en-CA" dirty="0" smtClean="0"/>
              <a:t>Why or why not?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makes a good citizen?</a:t>
            </a:r>
            <a:endParaRPr lang="en-US" dirty="0"/>
          </a:p>
        </p:txBody>
      </p:sp>
      <p:pic>
        <p:nvPicPr>
          <p:cNvPr id="1026" name="Picture 2" descr="C:\Program Files\Microsoft Office\Media\CntCD1\ClipArt2\j02310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8865" y="3429000"/>
            <a:ext cx="3686269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357299"/>
          <a:ext cx="2714644" cy="3214709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3214709">
                <a:tc>
                  <a:txBody>
                    <a:bodyPr/>
                    <a:lstStyle/>
                    <a:p>
                      <a:r>
                        <a:rPr lang="en-CA" b="1" dirty="0" smtClean="0"/>
                        <a:t>1.  Informed</a:t>
                      </a:r>
                    </a:p>
                    <a:p>
                      <a:r>
                        <a:rPr lang="en-CA" dirty="0" smtClean="0"/>
                        <a:t>Be</a:t>
                      </a:r>
                      <a:r>
                        <a:rPr lang="en-CA" baseline="0" dirty="0" smtClean="0"/>
                        <a:t> aware of rights and important issues.</a:t>
                      </a:r>
                    </a:p>
                    <a:p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Understand govt structure and the processes of change</a:t>
                      </a:r>
                    </a:p>
                    <a:p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Know how to have your voice heard.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There are three components to being a good citizen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17471"/>
              </p:ext>
            </p:extLst>
          </p:nvPr>
        </p:nvGraphicFramePr>
        <p:xfrm>
          <a:off x="5786446" y="1428736"/>
          <a:ext cx="3071834" cy="3383280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3143272">
                <a:tc>
                  <a:txBody>
                    <a:bodyPr/>
                    <a:lstStyle/>
                    <a:p>
                      <a:r>
                        <a:rPr lang="en-CA" b="1" dirty="0" smtClean="0"/>
                        <a:t>2. Purposeful</a:t>
                      </a:r>
                    </a:p>
                    <a:p>
                      <a:r>
                        <a:rPr lang="en-CA" dirty="0" smtClean="0"/>
                        <a:t>Develop beliefs</a:t>
                      </a:r>
                      <a:r>
                        <a:rPr lang="en-CA" baseline="0" dirty="0" smtClean="0"/>
                        <a:t> and values based on your understanding of society.</a:t>
                      </a:r>
                    </a:p>
                    <a:p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Develop a social conscience.</a:t>
                      </a:r>
                    </a:p>
                    <a:p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Feel a civic purpose and accept your responsibilities as a citizen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CA" dirty="0" smtClean="0"/>
              <a:t>The third component....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89564" y="1717964"/>
          <a:ext cx="2590800" cy="3934691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3934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Aharoni" pitchFamily="2" charset="-79"/>
                <a:hlinkClick r:id="rId2" action="ppaction://hlinkfile" tooltip="view quote"/>
              </a:rPr>
              <a:t>Citizenship is a tough occupation which obliges the citizen to make his own informed opinion and stand by it.</a:t>
            </a:r>
            <a:r>
              <a:rPr lang="en-US" dirty="0">
                <a:cs typeface="Aharoni" pitchFamily="2" charset="-79"/>
              </a:rPr>
              <a:t> </a:t>
            </a:r>
            <a:br>
              <a:rPr lang="en-US" dirty="0">
                <a:cs typeface="Aharoni" pitchFamily="2" charset="-79"/>
              </a:rPr>
            </a:br>
            <a:r>
              <a:rPr lang="en-US" dirty="0" smtClean="0">
                <a:cs typeface="Aharoni" pitchFamily="2" charset="-79"/>
              </a:rPr>
              <a:t>					</a:t>
            </a:r>
            <a:r>
              <a:rPr lang="en-US" sz="1600" i="1" dirty="0" smtClean="0">
                <a:cs typeface="Aharoni" pitchFamily="2" charset="-79"/>
                <a:hlinkClick r:id="rId3" action="ppaction://hlinkfile" tooltip="view author"/>
              </a:rPr>
              <a:t>Martha </a:t>
            </a:r>
            <a:r>
              <a:rPr lang="en-US" sz="1600" i="1" dirty="0" err="1">
                <a:cs typeface="Aharoni" pitchFamily="2" charset="-79"/>
                <a:hlinkClick r:id="rId3" action="ppaction://hlinkfile" tooltip="view author"/>
              </a:rPr>
              <a:t>Gellhorn</a:t>
            </a:r>
            <a:r>
              <a:rPr lang="en-US" sz="1600" i="1" dirty="0">
                <a:cs typeface="Aharoni" pitchFamily="2" charset="-79"/>
              </a:rPr>
              <a:t> </a:t>
            </a:r>
            <a:r>
              <a:rPr lang="en-US" dirty="0">
                <a:cs typeface="Aharoni" pitchFamily="2" charset="-79"/>
              </a:rPr>
              <a:t/>
            </a:r>
            <a:br>
              <a:rPr lang="en-US" dirty="0">
                <a:cs typeface="Aharoni" pitchFamily="2" charset="-79"/>
              </a:rPr>
            </a:br>
            <a:endParaRPr lang="en-US" dirty="0">
              <a:cs typeface="Aharoni" pitchFamily="2" charset="-79"/>
            </a:endParaRPr>
          </a:p>
          <a:p>
            <a:r>
              <a:rPr lang="en-US" dirty="0">
                <a:cs typeface="Aharoni" pitchFamily="2" charset="-79"/>
                <a:hlinkClick r:id="rId4" action="ppaction://hlinkfile" tooltip="view quote"/>
              </a:rPr>
              <a:t>If I am not for myself, who will be for me? If I am not for others, what am I? And if not now, when?</a:t>
            </a:r>
            <a:r>
              <a:rPr lang="en-US" dirty="0">
                <a:cs typeface="Aharoni" pitchFamily="2" charset="-79"/>
              </a:rPr>
              <a:t> </a:t>
            </a:r>
            <a:br>
              <a:rPr lang="en-US" dirty="0">
                <a:cs typeface="Aharoni" pitchFamily="2" charset="-79"/>
              </a:rPr>
            </a:br>
            <a:r>
              <a:rPr lang="en-US" dirty="0" smtClean="0">
                <a:cs typeface="Aharoni" pitchFamily="2" charset="-79"/>
              </a:rPr>
              <a:t>					</a:t>
            </a:r>
            <a:r>
              <a:rPr lang="en-US" sz="1800" dirty="0" smtClean="0">
                <a:cs typeface="Aharoni" pitchFamily="2" charset="-79"/>
                <a:hlinkClick r:id="rId4" action="ppaction://hlinkfile" tooltip="view quote"/>
              </a:rPr>
              <a:t>Rabbi </a:t>
            </a:r>
            <a:r>
              <a:rPr lang="en-US" sz="1800" dirty="0">
                <a:cs typeface="Aharoni" pitchFamily="2" charset="-79"/>
                <a:hlinkClick r:id="rId4" action="ppaction://hlinkfile" tooltip="view quote"/>
              </a:rPr>
              <a:t>Hillel</a:t>
            </a:r>
            <a:r>
              <a:rPr lang="en-US" sz="1800" dirty="0">
                <a:cs typeface="Aharoni" pitchFamily="2" charset="-79"/>
              </a:rPr>
              <a:t> </a:t>
            </a:r>
            <a:r>
              <a:rPr lang="en-US" dirty="0">
                <a:cs typeface="Aharoni" pitchFamily="2" charset="-79"/>
              </a:rPr>
              <a:t/>
            </a:r>
            <a:br>
              <a:rPr lang="en-US" dirty="0">
                <a:cs typeface="Aharoni" pitchFamily="2" charset="-79"/>
              </a:rPr>
            </a:br>
            <a:endParaRPr lang="en-US" dirty="0">
              <a:cs typeface="Aharoni" pitchFamily="2" charset="-79"/>
            </a:endParaRPr>
          </a:p>
          <a:p>
            <a:r>
              <a:rPr lang="en-US" dirty="0">
                <a:cs typeface="Aharoni" pitchFamily="2" charset="-79"/>
              </a:rPr>
              <a:t/>
            </a:r>
            <a:br>
              <a:rPr lang="en-US" dirty="0">
                <a:cs typeface="Aharoni" pitchFamily="2" charset="-79"/>
              </a:rPr>
            </a:br>
            <a:r>
              <a:rPr lang="en-US" b="1" u="sng" dirty="0" smtClean="0">
                <a:solidFill>
                  <a:schemeClr val="tx2"/>
                </a:solidFill>
                <a:cs typeface="Aharoni" pitchFamily="2" charset="-79"/>
              </a:rPr>
              <a:t>The Only Thing Necessary for the Triumph of Evil is that Good Men Do Nothing</a:t>
            </a:r>
          </a:p>
          <a:p>
            <a:pPr lvl="8">
              <a:buNone/>
            </a:pPr>
            <a:r>
              <a:rPr lang="en-US" b="1" dirty="0" smtClean="0">
                <a:solidFill>
                  <a:schemeClr val="tx2"/>
                </a:solidFill>
                <a:cs typeface="Aharoni" pitchFamily="2" charset="-79"/>
              </a:rPr>
              <a:t>                       Edmund Burke</a:t>
            </a:r>
            <a:endParaRPr lang="en-US" dirty="0" smtClean="0">
              <a:solidFill>
                <a:schemeClr val="tx2"/>
              </a:solidFill>
              <a:cs typeface="Aharoni" pitchFamily="2" charset="-79"/>
            </a:endParaRPr>
          </a:p>
          <a:p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does each quote mean?  How does it relate to Civics?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152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What is Civics?</vt:lpstr>
      <vt:lpstr>What makes a good citizen?</vt:lpstr>
      <vt:lpstr>There are three components to being a good citizen</vt:lpstr>
      <vt:lpstr>The third component....</vt:lpstr>
      <vt:lpstr>What does each quote mean?  How does it relate to Civics?</vt:lpstr>
    </vt:vector>
  </TitlesOfParts>
  <Company>Peel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Civics?</dc:title>
  <dc:creator>P0053378</dc:creator>
  <cp:lastModifiedBy>Brian</cp:lastModifiedBy>
  <cp:revision>7</cp:revision>
  <dcterms:created xsi:type="dcterms:W3CDTF">2013-01-31T17:34:42Z</dcterms:created>
  <dcterms:modified xsi:type="dcterms:W3CDTF">2017-01-11T15:03:00Z</dcterms:modified>
</cp:coreProperties>
</file>