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F6056C-8124-431E-88C2-6CCB9C8AD0B8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1D0960-2A5C-440E-BA33-34B1933C158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 to HTML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649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 your code with &lt;!DOCTYPE html&gt;</a:t>
            </a:r>
          </a:p>
          <a:p>
            <a:r>
              <a:rPr lang="en-CA" dirty="0" smtClean="0"/>
              <a:t>What does this mean?</a:t>
            </a:r>
          </a:p>
          <a:p>
            <a:r>
              <a:rPr lang="en-CA" dirty="0" smtClean="0"/>
              <a:t>This tells the browser we are using modern HTML language specifically HTML 5 or later</a:t>
            </a:r>
          </a:p>
          <a:p>
            <a:r>
              <a:rPr lang="en-CA" dirty="0" smtClean="0"/>
              <a:t>The first </a:t>
            </a:r>
            <a:r>
              <a:rPr lang="en-CA" b="1" dirty="0" smtClean="0"/>
              <a:t>tag </a:t>
            </a:r>
            <a:r>
              <a:rPr lang="en-CA" dirty="0" smtClean="0"/>
              <a:t> of every page is &lt;HTML&gt;</a:t>
            </a:r>
          </a:p>
          <a:p>
            <a:r>
              <a:rPr lang="en-CA" dirty="0" smtClean="0"/>
              <a:t>Every tag must be closed &lt;/HTML&gt;</a:t>
            </a:r>
          </a:p>
          <a:p>
            <a:r>
              <a:rPr lang="en-CA" dirty="0" smtClean="0"/>
              <a:t>HTML is a mark up language which is why we use tags &lt;&gt;</a:t>
            </a:r>
          </a:p>
          <a:p>
            <a:r>
              <a:rPr lang="en-CA" dirty="0" smtClean="0"/>
              <a:t>&lt;meta&gt; the user doesn’t see anything but it tells the browser how to render the page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HTML	Basics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79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our HTML code we use &lt;meta charset=“utf-8&gt;</a:t>
            </a:r>
          </a:p>
          <a:p>
            <a:r>
              <a:rPr lang="en-CA" dirty="0" smtClean="0"/>
              <a:t>Just to tell the program what type of characters we will be using </a:t>
            </a:r>
          </a:p>
          <a:p>
            <a:r>
              <a:rPr lang="en-CA" dirty="0" smtClean="0"/>
              <a:t>After you start with the HTML tag what comes next? </a:t>
            </a:r>
          </a:p>
          <a:p>
            <a:r>
              <a:rPr lang="en-CA" dirty="0" smtClean="0"/>
              <a:t>&lt;head&gt; &lt;/head&gt; This is what your website will be called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HTML Basics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1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your&lt;head&gt; tag, you follow with a &lt;title&gt; tag to write your Website Name </a:t>
            </a:r>
          </a:p>
          <a:p>
            <a:r>
              <a:rPr lang="en-CA" dirty="0" smtClean="0"/>
              <a:t>Most of your website will be contained in what tag? </a:t>
            </a:r>
          </a:p>
          <a:p>
            <a:r>
              <a:rPr lang="en-CA" dirty="0" smtClean="0"/>
              <a:t>&lt;body&gt; tag</a:t>
            </a:r>
          </a:p>
          <a:p>
            <a:r>
              <a:rPr lang="en-CA" dirty="0" smtClean="0"/>
              <a:t>Other tags we have are &lt;h1&gt;, &lt;p&gt;, &lt;</a:t>
            </a:r>
            <a:r>
              <a:rPr lang="en-CA" dirty="0" err="1" smtClean="0"/>
              <a:t>br</a:t>
            </a:r>
            <a:r>
              <a:rPr lang="en-CA" dirty="0" smtClean="0"/>
              <a:t>&gt;</a:t>
            </a:r>
          </a:p>
          <a:p>
            <a:r>
              <a:rPr lang="en-CA" dirty="0" smtClean="0"/>
              <a:t>You can have multiple &lt;h1&gt;, &lt;h2&gt;, &lt;h3&gt;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HTML Basics common tags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21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tag for a list&gt;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ul</a:t>
            </a:r>
            <a:r>
              <a:rPr lang="en-CA" dirty="0" smtClean="0"/>
              <a:t>&gt; - stands for unordered list (bullet points)</a:t>
            </a:r>
          </a:p>
          <a:p>
            <a:r>
              <a:rPr lang="en-CA" dirty="0" smtClean="0"/>
              <a:t>Every list items after that will have a tag &lt;li&gt;</a:t>
            </a:r>
          </a:p>
          <a:p>
            <a:r>
              <a:rPr lang="en-CA" dirty="0" smtClean="0"/>
              <a:t>&lt;li&gt; stands for? </a:t>
            </a:r>
          </a:p>
          <a:p>
            <a:r>
              <a:rPr lang="en-CA" dirty="0" smtClean="0"/>
              <a:t>List item </a:t>
            </a:r>
          </a:p>
          <a:p>
            <a:r>
              <a:rPr lang="en-CA" dirty="0" smtClean="0"/>
              <a:t>What does &lt;</a:t>
            </a:r>
            <a:r>
              <a:rPr lang="en-CA" dirty="0" err="1" smtClean="0"/>
              <a:t>ol</a:t>
            </a:r>
            <a:r>
              <a:rPr lang="en-CA" dirty="0" smtClean="0"/>
              <a:t>&gt; stand for? </a:t>
            </a:r>
          </a:p>
          <a:p>
            <a:r>
              <a:rPr lang="en-CA" dirty="0" smtClean="0"/>
              <a:t>Ordered list </a:t>
            </a:r>
          </a:p>
          <a:p>
            <a:r>
              <a:rPr lang="en-CA" dirty="0" smtClean="0"/>
              <a:t>Make sure you close &lt;/&gt; all your tags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HTML Lists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68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Which tag is used to insert an image? 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img</a:t>
            </a:r>
            <a:r>
              <a:rPr lang="en-CA" dirty="0" smtClean="0"/>
              <a:t>&gt; </a:t>
            </a:r>
          </a:p>
          <a:p>
            <a:r>
              <a:rPr lang="en-CA" dirty="0" smtClean="0"/>
              <a:t>What is an attribute? </a:t>
            </a:r>
          </a:p>
          <a:p>
            <a:r>
              <a:rPr lang="en-CA" dirty="0" smtClean="0"/>
              <a:t>Additional information about a tag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img</a:t>
            </a:r>
            <a:r>
              <a:rPr lang="en-CA" dirty="0" smtClean="0"/>
              <a:t> </a:t>
            </a:r>
            <a:r>
              <a:rPr lang="en-CA" dirty="0" err="1" smtClean="0"/>
              <a:t>src</a:t>
            </a:r>
            <a:r>
              <a:rPr lang="en-CA" dirty="0" smtClean="0"/>
              <a:t>&gt; </a:t>
            </a:r>
          </a:p>
          <a:p>
            <a:r>
              <a:rPr lang="en-CA" dirty="0" smtClean="0"/>
              <a:t>Now we need a &lt;</a:t>
            </a:r>
            <a:r>
              <a:rPr lang="en-CA" dirty="0" err="1" smtClean="0"/>
              <a:t>img</a:t>
            </a:r>
            <a:r>
              <a:rPr lang="en-CA" dirty="0" smtClean="0"/>
              <a:t> </a:t>
            </a:r>
            <a:r>
              <a:rPr lang="en-CA" dirty="0" err="1" smtClean="0"/>
              <a:t>src</a:t>
            </a:r>
            <a:r>
              <a:rPr lang="en-CA" dirty="0" smtClean="0"/>
              <a:t> =</a:t>
            </a:r>
          </a:p>
          <a:p>
            <a:r>
              <a:rPr lang="en-CA" dirty="0" smtClean="0"/>
              <a:t>The = sign tells the browser what the attribute value is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Image HTML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977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addition to </a:t>
            </a:r>
            <a:r>
              <a:rPr lang="en-CA" dirty="0" err="1" smtClean="0"/>
              <a:t>img</a:t>
            </a:r>
            <a:r>
              <a:rPr lang="en-CA" dirty="0" smtClean="0"/>
              <a:t> </a:t>
            </a:r>
            <a:r>
              <a:rPr lang="en-CA" dirty="0" err="1" smtClean="0"/>
              <a:t>src</a:t>
            </a:r>
            <a:r>
              <a:rPr lang="en-CA" dirty="0" smtClean="0"/>
              <a:t> we need to add an extra attribute. What is it? </a:t>
            </a:r>
          </a:p>
          <a:p>
            <a:r>
              <a:rPr lang="en-CA" dirty="0" smtClean="0"/>
              <a:t>alt = “…” this describes the picture </a:t>
            </a:r>
          </a:p>
          <a:p>
            <a:r>
              <a:rPr lang="en-CA" dirty="0" smtClean="0"/>
              <a:t>Some more attributes to an image: </a:t>
            </a:r>
          </a:p>
          <a:p>
            <a:r>
              <a:rPr lang="en-CA" dirty="0" smtClean="0"/>
              <a:t>Width =“100” what does this mean?</a:t>
            </a:r>
          </a:p>
          <a:p>
            <a:r>
              <a:rPr lang="en-CA" dirty="0" smtClean="0"/>
              <a:t>100 pixels wide</a:t>
            </a:r>
          </a:p>
          <a:p>
            <a:r>
              <a:rPr lang="en-CA" dirty="0" smtClean="0"/>
              <a:t>Height = “50”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HTML Image 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15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&lt;</a:t>
            </a:r>
            <a:r>
              <a:rPr lang="en-CA" dirty="0" err="1"/>
              <a:t>img</a:t>
            </a:r>
            <a:r>
              <a:rPr lang="en-CA" dirty="0"/>
              <a:t> </a:t>
            </a:r>
            <a:r>
              <a:rPr lang="en-CA" dirty="0" err="1" smtClean="0"/>
              <a:t>src</a:t>
            </a:r>
            <a:r>
              <a:rPr lang="en-CA" dirty="0"/>
              <a:t>="https://www.kasandbox.org/programming-images/animals/rabbit.png" alt="Rabbit with lop ears in barn" width="203"&gt;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HTML Image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03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380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Intro to HTML</vt:lpstr>
      <vt:lpstr>HTML Basics </vt:lpstr>
      <vt:lpstr>HTML Basics </vt:lpstr>
      <vt:lpstr>HTML Basics common tags </vt:lpstr>
      <vt:lpstr>HTML Lists </vt:lpstr>
      <vt:lpstr>Image HTML</vt:lpstr>
      <vt:lpstr>HTML Image  </vt:lpstr>
      <vt:lpstr>HTML Image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HTML</dc:title>
  <dc:creator>Brian</dc:creator>
  <cp:lastModifiedBy>Brian</cp:lastModifiedBy>
  <cp:revision>4</cp:revision>
  <dcterms:created xsi:type="dcterms:W3CDTF">2017-10-12T12:19:30Z</dcterms:created>
  <dcterms:modified xsi:type="dcterms:W3CDTF">2017-10-12T12:53:05Z</dcterms:modified>
</cp:coreProperties>
</file>