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CED8D-951B-467E-999A-0C975C7AB392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AD674-73ED-49C0-926A-1DBF3F06B9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883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Introduce buying a house and the power of the list – money needed quickly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8202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8318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6414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595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220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355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4640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467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4566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427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887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23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589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1597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603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0021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368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58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36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6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59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2480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06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217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79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4791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88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51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337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142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684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84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30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850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040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F6FB22-06FB-4341-A4B9-6A0F448E5D2D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237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7167-2997-440B-866F-36D765081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552748" cy="3673474"/>
          </a:xfrm>
        </p:spPr>
        <p:txBody>
          <a:bodyPr>
            <a:normAutofit/>
          </a:bodyPr>
          <a:lstStyle/>
          <a:p>
            <a:r>
              <a:rPr lang="en-CA" sz="6000" dirty="0">
                <a:solidFill>
                  <a:schemeClr val="tx2"/>
                </a:solidFill>
              </a:rPr>
              <a:t>Intro to marketing &amp; Product Launch formula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85488-0EAD-48F1-871D-214266611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Mr. Singh </a:t>
            </a:r>
          </a:p>
        </p:txBody>
      </p:sp>
    </p:spTree>
    <p:extLst>
      <p:ext uri="{BB962C8B-B14F-4D97-AF65-F5344CB8AC3E}">
        <p14:creationId xmlns:p14="http://schemas.microsoft.com/office/powerpoint/2010/main" val="1435310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9 Mental triggers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Things that directly influence how we act and make decisions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Incredibly powerful and they act on a subconscious level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The key in marketing and your launch is to hit these mental triggers </a:t>
            </a:r>
          </a:p>
        </p:txBody>
      </p:sp>
    </p:spTree>
    <p:extLst>
      <p:ext uri="{BB962C8B-B14F-4D97-AF65-F5344CB8AC3E}">
        <p14:creationId xmlns:p14="http://schemas.microsoft.com/office/powerpoint/2010/main" val="358579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Mental triggers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>
                <a:solidFill>
                  <a:schemeClr val="tx1"/>
                </a:solidFill>
              </a:rPr>
              <a:t>Authority</a:t>
            </a:r>
          </a:p>
          <a:p>
            <a:r>
              <a:rPr lang="en-CA" sz="2800" dirty="0">
                <a:solidFill>
                  <a:schemeClr val="tx1"/>
                </a:solidFill>
              </a:rPr>
              <a:t>People tend to follow others in positions of authority </a:t>
            </a:r>
          </a:p>
          <a:p>
            <a:r>
              <a:rPr lang="en-CA" sz="2800" dirty="0">
                <a:solidFill>
                  <a:schemeClr val="tx1"/>
                </a:solidFill>
              </a:rPr>
              <a:t>Doctors, police officers, firefighters, construction workers – what makes them have authority besides their job? </a:t>
            </a:r>
          </a:p>
          <a:p>
            <a:r>
              <a:rPr lang="en-CA" sz="2800" dirty="0">
                <a:solidFill>
                  <a:schemeClr val="tx1"/>
                </a:solidFill>
              </a:rPr>
              <a:t>White coat, badge, helmet, etc. </a:t>
            </a:r>
          </a:p>
          <a:p>
            <a:r>
              <a:rPr lang="en-CA" sz="2800" dirty="0">
                <a:solidFill>
                  <a:schemeClr val="tx1"/>
                </a:solidFill>
              </a:rPr>
              <a:t>How did I gain authority in my market?</a:t>
            </a:r>
          </a:p>
        </p:txBody>
      </p:sp>
    </p:spTree>
    <p:extLst>
      <p:ext uri="{BB962C8B-B14F-4D97-AF65-F5344CB8AC3E}">
        <p14:creationId xmlns:p14="http://schemas.microsoft.com/office/powerpoint/2010/main" val="3965386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Mental triggers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>
                <a:solidFill>
                  <a:schemeClr val="tx1"/>
                </a:solidFill>
              </a:rPr>
              <a:t>Reciprocity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The idea that if someone gives something to us, we feel obligated to give them something back in return </a:t>
            </a:r>
          </a:p>
          <a:p>
            <a:r>
              <a:rPr lang="en-CA" sz="2800" dirty="0">
                <a:solidFill>
                  <a:schemeClr val="tx1"/>
                </a:solidFill>
              </a:rPr>
              <a:t>Let’s take Christmas for example and gift giving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In business, this is about giving away things for free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Great free content of value in our case </a:t>
            </a:r>
          </a:p>
        </p:txBody>
      </p:sp>
    </p:spTree>
    <p:extLst>
      <p:ext uri="{BB962C8B-B14F-4D97-AF65-F5344CB8AC3E}">
        <p14:creationId xmlns:p14="http://schemas.microsoft.com/office/powerpoint/2010/main" val="3933774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Mental triggers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>
                <a:solidFill>
                  <a:schemeClr val="tx1"/>
                </a:solidFill>
              </a:rPr>
              <a:t>Trust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If someone you trust tells you something, you’re more likely to believe them because of your relationship with that person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If you want someone to buy from you, it’s much easier if they trust you </a:t>
            </a:r>
          </a:p>
          <a:p>
            <a:r>
              <a:rPr lang="en-CA" sz="2800" dirty="0">
                <a:solidFill>
                  <a:schemeClr val="tx1"/>
                </a:solidFill>
              </a:rPr>
              <a:t>Easiest way to create trust is through time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PLF and the sideway sales letter gives you that time </a:t>
            </a:r>
          </a:p>
        </p:txBody>
      </p:sp>
    </p:spTree>
    <p:extLst>
      <p:ext uri="{BB962C8B-B14F-4D97-AF65-F5344CB8AC3E}">
        <p14:creationId xmlns:p14="http://schemas.microsoft.com/office/powerpoint/2010/main" val="2708329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Mental triggers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>
                <a:solidFill>
                  <a:schemeClr val="tx1"/>
                </a:solidFill>
              </a:rPr>
              <a:t>Anticipation  </a:t>
            </a:r>
          </a:p>
          <a:p>
            <a:r>
              <a:rPr lang="en-CA" sz="2800" dirty="0">
                <a:solidFill>
                  <a:schemeClr val="tx1"/>
                </a:solidFill>
              </a:rPr>
              <a:t>Looking forward to something in the future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Looking forward to Christmas, your birthday, etc. </a:t>
            </a:r>
          </a:p>
          <a:p>
            <a:r>
              <a:rPr lang="en-CA" sz="2800" dirty="0">
                <a:solidFill>
                  <a:schemeClr val="tx1"/>
                </a:solidFill>
              </a:rPr>
              <a:t>How can we create this during our launch?</a:t>
            </a:r>
          </a:p>
          <a:p>
            <a:r>
              <a:rPr lang="en-CA" sz="2800" dirty="0">
                <a:solidFill>
                  <a:schemeClr val="tx1"/>
                </a:solidFill>
              </a:rPr>
              <a:t>If you mix anticipation with other mental triggers, the power is magnified </a:t>
            </a:r>
          </a:p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Mental triggers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>
                <a:solidFill>
                  <a:schemeClr val="tx1"/>
                </a:solidFill>
              </a:rPr>
              <a:t>Likeability </a:t>
            </a:r>
          </a:p>
          <a:p>
            <a:r>
              <a:rPr lang="en-CA" sz="2800" dirty="0">
                <a:solidFill>
                  <a:schemeClr val="tx1"/>
                </a:solidFill>
              </a:rPr>
              <a:t>People enjoy doing business with people they know, like and trust </a:t>
            </a:r>
          </a:p>
          <a:p>
            <a:r>
              <a:rPr lang="en-CA" sz="2800" dirty="0">
                <a:solidFill>
                  <a:schemeClr val="tx1"/>
                </a:solidFill>
              </a:rPr>
              <a:t>How do we become more likeable?</a:t>
            </a:r>
          </a:p>
          <a:p>
            <a:r>
              <a:rPr lang="en-CA" sz="2800" dirty="0">
                <a:solidFill>
                  <a:schemeClr val="tx1"/>
                </a:solidFill>
              </a:rPr>
              <a:t>Be kind, gracious, generous and honest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The more likeable you are the more influence you’ll have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Giving people free content, interacting with them, responding to questions and comments </a:t>
            </a:r>
          </a:p>
          <a:p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94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Mental triggers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>
                <a:solidFill>
                  <a:schemeClr val="tx1"/>
                </a:solidFill>
              </a:rPr>
              <a:t>Events and Rituals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Turning your marketing into an event </a:t>
            </a:r>
          </a:p>
          <a:p>
            <a:r>
              <a:rPr lang="en-CA" sz="2800" dirty="0">
                <a:solidFill>
                  <a:schemeClr val="tx1"/>
                </a:solidFill>
              </a:rPr>
              <a:t>People generally love events and get pulled in by them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This is why sports fans get so caught up in the fate of a team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If people go through an event together, it becomes something of a ritual </a:t>
            </a:r>
          </a:p>
          <a:p>
            <a:r>
              <a:rPr lang="en-CA" sz="2800" dirty="0">
                <a:solidFill>
                  <a:schemeClr val="tx1"/>
                </a:solidFill>
              </a:rPr>
              <a:t>Rituals pull people together and create some of the most powerful experiences we can have </a:t>
            </a:r>
          </a:p>
          <a:p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298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Mental triggers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>
                <a:solidFill>
                  <a:schemeClr val="tx1"/>
                </a:solidFill>
              </a:rPr>
              <a:t>Community </a:t>
            </a:r>
          </a:p>
          <a:p>
            <a:r>
              <a:rPr lang="en-CA" sz="2800" dirty="0">
                <a:solidFill>
                  <a:schemeClr val="tx1"/>
                </a:solidFill>
              </a:rPr>
              <a:t>We act in accordance with how we think the people in our community are supposed to act </a:t>
            </a:r>
          </a:p>
          <a:p>
            <a:r>
              <a:rPr lang="en-CA" sz="2800" dirty="0">
                <a:solidFill>
                  <a:schemeClr val="tx1"/>
                </a:solidFill>
              </a:rPr>
              <a:t>Social norms need to be considered </a:t>
            </a:r>
          </a:p>
          <a:p>
            <a:r>
              <a:rPr lang="en-CA" sz="2800" dirty="0">
                <a:solidFill>
                  <a:schemeClr val="tx1"/>
                </a:solidFill>
              </a:rPr>
              <a:t>Great thing is you can build your own online community in the midst of your launch </a:t>
            </a:r>
          </a:p>
          <a:p>
            <a:r>
              <a:rPr lang="en-CA" sz="2800" dirty="0">
                <a:solidFill>
                  <a:schemeClr val="tx1"/>
                </a:solidFill>
              </a:rPr>
              <a:t>Once you get people interacting with you and your content, that’s the beginning </a:t>
            </a:r>
          </a:p>
          <a:p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884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Mental triggers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>
                <a:solidFill>
                  <a:schemeClr val="tx1"/>
                </a:solidFill>
              </a:rPr>
              <a:t>Scarcity </a:t>
            </a:r>
          </a:p>
          <a:p>
            <a:r>
              <a:rPr lang="en-CA" sz="2800" dirty="0">
                <a:solidFill>
                  <a:schemeClr val="tx1"/>
                </a:solidFill>
              </a:rPr>
              <a:t>One of the most powerful mental triggers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When there is less of something, we want more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It’s the </a:t>
            </a:r>
            <a:r>
              <a:rPr lang="en-CA" sz="2800" i="1" dirty="0">
                <a:solidFill>
                  <a:schemeClr val="tx1"/>
                </a:solidFill>
              </a:rPr>
              <a:t>perception</a:t>
            </a:r>
            <a:r>
              <a:rPr lang="en-CA" sz="2800" dirty="0">
                <a:solidFill>
                  <a:schemeClr val="tx1"/>
                </a:solidFill>
              </a:rPr>
              <a:t> of scarcity that motivates us</a:t>
            </a:r>
          </a:p>
          <a:p>
            <a:r>
              <a:rPr lang="en-CA" sz="2800" dirty="0">
                <a:solidFill>
                  <a:schemeClr val="tx1"/>
                </a:solidFill>
              </a:rPr>
              <a:t>Scarcity forces people to make decisions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If people have choice, they will put off a decision </a:t>
            </a:r>
          </a:p>
          <a:p>
            <a:r>
              <a:rPr lang="en-CA" sz="2800" dirty="0">
                <a:solidFill>
                  <a:schemeClr val="tx1"/>
                </a:solidFill>
              </a:rPr>
              <a:t>You need to build scarcity into your launch </a:t>
            </a:r>
          </a:p>
          <a:p>
            <a:r>
              <a:rPr lang="en-CA" sz="2800" dirty="0">
                <a:solidFill>
                  <a:schemeClr val="tx1"/>
                </a:solidFill>
              </a:rPr>
              <a:t>Ex – </a:t>
            </a:r>
            <a:r>
              <a:rPr lang="en-CA" sz="2800" b="1" dirty="0">
                <a:solidFill>
                  <a:schemeClr val="tx1"/>
                </a:solidFill>
              </a:rPr>
              <a:t>Open &amp; Closed Business Model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97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Mental triggers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>
                <a:solidFill>
                  <a:schemeClr val="tx1"/>
                </a:solidFill>
              </a:rPr>
              <a:t>Social Proof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The idea that if we see other people taking action, then we will be inclined to take action as well </a:t>
            </a:r>
          </a:p>
          <a:p>
            <a:r>
              <a:rPr lang="en-CA" sz="2800" dirty="0">
                <a:solidFill>
                  <a:schemeClr val="tx1"/>
                </a:solidFill>
              </a:rPr>
              <a:t>Reviews, where people are going, amount of times a product has been downloaded </a:t>
            </a:r>
          </a:p>
          <a:p>
            <a:r>
              <a:rPr lang="en-CA" sz="2800" dirty="0">
                <a:solidFill>
                  <a:schemeClr val="tx1"/>
                </a:solidFill>
              </a:rPr>
              <a:t>You can do this during your launch by people seeing results with your PLC or just saying how valuable </a:t>
            </a:r>
            <a:r>
              <a:rPr lang="en-CA" sz="2800">
                <a:solidFill>
                  <a:schemeClr val="tx1"/>
                </a:solidFill>
              </a:rPr>
              <a:t>the information is 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01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A license to print money: Your List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Your e-mail list – List of people who have asked to subscribe to your e-mails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 Typically you have an “opt-in” form on your site</a:t>
            </a:r>
          </a:p>
          <a:p>
            <a:r>
              <a:rPr lang="en-CA" sz="2800" dirty="0">
                <a:solidFill>
                  <a:schemeClr val="tx1"/>
                </a:solidFill>
              </a:rPr>
              <a:t>Why would people subscribe?</a:t>
            </a:r>
          </a:p>
          <a:p>
            <a:r>
              <a:rPr lang="en-CA" sz="2800" dirty="0">
                <a:solidFill>
                  <a:schemeClr val="tx1"/>
                </a:solidFill>
              </a:rPr>
              <a:t>For your lead magnet – something of value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Free mini course, PDF guide, newsletter, etc.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This is not spam, these people want your e-mails</a:t>
            </a:r>
          </a:p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37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Your list is not a strategy, it’s the strategy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How responsive is your list? </a:t>
            </a:r>
          </a:p>
          <a:p>
            <a:r>
              <a:rPr lang="en-CA" sz="2800" dirty="0">
                <a:solidFill>
                  <a:schemeClr val="tx1"/>
                </a:solidFill>
              </a:rPr>
              <a:t>Open rate of 60% is considered super responsive</a:t>
            </a:r>
          </a:p>
          <a:p>
            <a:r>
              <a:rPr lang="en-CA" sz="2800" dirty="0">
                <a:solidFill>
                  <a:schemeClr val="tx1"/>
                </a:solidFill>
              </a:rPr>
              <a:t>A responsive list comes from building a relationship with your subscribers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Social media or e-mail list? Which is better?</a:t>
            </a:r>
          </a:p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255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Ideal customer avatar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Who your ideal customer is</a:t>
            </a:r>
          </a:p>
          <a:p>
            <a:r>
              <a:rPr lang="en-CA" sz="2800" dirty="0">
                <a:solidFill>
                  <a:schemeClr val="tx1"/>
                </a:solidFill>
              </a:rPr>
              <a:t>Where they hang out online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What their challenges are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Your lead magnet will cater predominately to your ICA</a:t>
            </a:r>
          </a:p>
          <a:p>
            <a:r>
              <a:rPr lang="en-CA" sz="2800" dirty="0">
                <a:solidFill>
                  <a:schemeClr val="tx1"/>
                </a:solidFill>
              </a:rPr>
              <a:t>Your ads will cater to your ICA</a:t>
            </a:r>
          </a:p>
          <a:p>
            <a:r>
              <a:rPr lang="en-CA" sz="2800" dirty="0">
                <a:solidFill>
                  <a:schemeClr val="tx1"/>
                </a:solidFill>
              </a:rPr>
              <a:t>Help you create a product your ICA needs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You can describe your offer in ways that speak to your ICA</a:t>
            </a:r>
          </a:p>
        </p:txBody>
      </p:sp>
    </p:spTree>
    <p:extLst>
      <p:ext uri="{BB962C8B-B14F-4D97-AF65-F5344CB8AC3E}">
        <p14:creationId xmlns:p14="http://schemas.microsoft.com/office/powerpoint/2010/main" val="1978325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Sales funnel </a:t>
            </a:r>
          </a:p>
        </p:txBody>
      </p:sp>
      <p:pic>
        <p:nvPicPr>
          <p:cNvPr id="4" name="Content Placeholder 3" descr="A close up of a logo&#10;&#10;Description automatically generated">
            <a:extLst>
              <a:ext uri="{FF2B5EF4-FFF2-40B4-BE49-F238E27FC236}">
                <a16:creationId xmlns:a16="http://schemas.microsoft.com/office/drawing/2014/main" id="{A4C2DC41-6B72-4B28-A0EA-C50C4B60AA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1229361"/>
            <a:ext cx="9946626" cy="5467736"/>
          </a:xfrm>
        </p:spPr>
      </p:pic>
    </p:spTree>
    <p:extLst>
      <p:ext uri="{BB962C8B-B14F-4D97-AF65-F5344CB8AC3E}">
        <p14:creationId xmlns:p14="http://schemas.microsoft.com/office/powerpoint/2010/main" val="1268730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Driving traffic to your page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Search Engines, Social Media, Paid Searches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Facebook &amp; Instagram Ads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Producing &amp; Posting Content Regularly </a:t>
            </a:r>
          </a:p>
          <a:p>
            <a:r>
              <a:rPr lang="en-CA" sz="2800" dirty="0">
                <a:solidFill>
                  <a:schemeClr val="tx1"/>
                </a:solidFill>
              </a:rPr>
              <a:t>Podcasts</a:t>
            </a:r>
          </a:p>
          <a:p>
            <a:r>
              <a:rPr lang="en-CA" sz="2800" dirty="0">
                <a:solidFill>
                  <a:schemeClr val="tx1"/>
                </a:solidFill>
              </a:rPr>
              <a:t>Channels</a:t>
            </a:r>
          </a:p>
          <a:p>
            <a:r>
              <a:rPr lang="en-CA" sz="2800" dirty="0">
                <a:solidFill>
                  <a:schemeClr val="tx1"/>
                </a:solidFill>
              </a:rPr>
              <a:t>Blogs</a:t>
            </a:r>
          </a:p>
          <a:p>
            <a:endParaRPr lang="en-CA" sz="2800" dirty="0">
              <a:solidFill>
                <a:schemeClr val="tx1"/>
              </a:solidFill>
            </a:endParaRPr>
          </a:p>
          <a:p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435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sales letter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endParaRPr lang="en-CA" sz="2800" dirty="0">
              <a:solidFill>
                <a:schemeClr val="tx1"/>
              </a:solidFill>
            </a:endParaRPr>
          </a:p>
          <a:p>
            <a:endParaRPr lang="en-CA" sz="28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AC945F-CAB6-497C-BCFD-E94FAA8AAC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68" r="5368" b="23059"/>
          <a:stretch/>
        </p:blipFill>
        <p:spPr>
          <a:xfrm>
            <a:off x="3976035" y="1304927"/>
            <a:ext cx="5925864" cy="55530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A060D0-2FBE-44BE-97D8-779DF2A926A3}"/>
              </a:ext>
            </a:extLst>
          </p:cNvPr>
          <p:cNvSpPr txBox="1"/>
          <p:nvPr/>
        </p:nvSpPr>
        <p:spPr>
          <a:xfrm>
            <a:off x="776176" y="1605516"/>
            <a:ext cx="319668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entury Gothic" panose="020B0502020202020204" pitchFamily="34" charset="0"/>
              <a:buChar char="►"/>
            </a:pPr>
            <a:r>
              <a:rPr lang="en-CA" sz="2600" dirty="0"/>
              <a:t>This is just a sales letter</a:t>
            </a:r>
          </a:p>
          <a:p>
            <a:pPr marL="457200" indent="-457200">
              <a:buFont typeface="Century Gothic" panose="020B0502020202020204" pitchFamily="34" charset="0"/>
              <a:buChar char="►"/>
            </a:pPr>
            <a:r>
              <a:rPr lang="en-CA" sz="2600" dirty="0"/>
              <a:t>Lengthy printed advertisement </a:t>
            </a:r>
          </a:p>
          <a:p>
            <a:pPr marL="457200" indent="-457200">
              <a:buFont typeface="Century Gothic" panose="020B0502020202020204" pitchFamily="34" charset="0"/>
              <a:buChar char="►"/>
            </a:pPr>
            <a:r>
              <a:rPr lang="en-CA" sz="2600" dirty="0"/>
              <a:t> Since the internet came along most of these have turned into video</a:t>
            </a:r>
          </a:p>
          <a:p>
            <a:pPr marL="457200" indent="-457200">
              <a:buFont typeface="Century Gothic" panose="020B0502020202020204" pitchFamily="34" charset="0"/>
              <a:buChar char="►"/>
            </a:pPr>
            <a:r>
              <a:rPr lang="en-CA" sz="2600" dirty="0"/>
              <a:t>Just 1 ad to sell you product</a:t>
            </a:r>
          </a:p>
          <a:p>
            <a:pPr marL="457200" indent="-457200">
              <a:buFont typeface="Century Gothic" panose="020B0502020202020204" pitchFamily="34" charset="0"/>
              <a:buChar char="►"/>
            </a:pP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3020406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Sideway sales letter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We flip long page sales letter on its side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Instead of pages, we use days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Instead of a 5 page sales letter, we use a 5 day sequence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Instead of one super long letter, we split it up into a series of contacts over a number of days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Those contacts are called “Prelaunch Content” or PLC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Instead of a long monologue we turn it into a conversation… a launch conversation </a:t>
            </a:r>
          </a:p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06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Sideway sales letter Cont’d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The Sideway Sales Letter is a sequence of Prelaunch Content followed by a sales message</a:t>
            </a:r>
          </a:p>
          <a:p>
            <a:r>
              <a:rPr lang="en-CA" sz="2800" dirty="0">
                <a:solidFill>
                  <a:schemeClr val="tx1"/>
                </a:solidFill>
              </a:rPr>
              <a:t>Typical sequence will have 3 pieces of prelaunch content over a period of 5 days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Content is often online video, but it an take many forms, such as e-mail, blog posts or pdf</a:t>
            </a:r>
          </a:p>
          <a:p>
            <a:r>
              <a:rPr lang="en-CA" sz="2800" dirty="0">
                <a:solidFill>
                  <a:schemeClr val="tx1"/>
                </a:solidFill>
              </a:rPr>
              <a:t>At the end of the prelaunch sequence, you “open cart” by sending prospects to sales page</a:t>
            </a:r>
          </a:p>
          <a:p>
            <a:r>
              <a:rPr lang="en-CA" sz="2800" dirty="0">
                <a:solidFill>
                  <a:schemeClr val="tx1"/>
                </a:solidFill>
              </a:rPr>
              <a:t>Your PLC needs to be valuable</a:t>
            </a:r>
          </a:p>
        </p:txBody>
      </p:sp>
    </p:spTree>
    <p:extLst>
      <p:ext uri="{BB962C8B-B14F-4D97-AF65-F5344CB8AC3E}">
        <p14:creationId xmlns:p14="http://schemas.microsoft.com/office/powerpoint/2010/main" val="2359468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958</Words>
  <Application>Microsoft Office PowerPoint</Application>
  <PresentationFormat>Widescreen</PresentationFormat>
  <Paragraphs>129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Century Gothic</vt:lpstr>
      <vt:lpstr>Wingdings 3</vt:lpstr>
      <vt:lpstr>Slice</vt:lpstr>
      <vt:lpstr>Intro to marketing &amp; Product Launch formula</vt:lpstr>
      <vt:lpstr>A license to print money: Your List</vt:lpstr>
      <vt:lpstr>Your list is not a strategy, it’s the strategy</vt:lpstr>
      <vt:lpstr>Ideal customer avatar </vt:lpstr>
      <vt:lpstr>Sales funnel </vt:lpstr>
      <vt:lpstr>Driving traffic to your page</vt:lpstr>
      <vt:lpstr>sales letter</vt:lpstr>
      <vt:lpstr>Sideway sales letter </vt:lpstr>
      <vt:lpstr>Sideway sales letter Cont’d  </vt:lpstr>
      <vt:lpstr>9 Mental triggers</vt:lpstr>
      <vt:lpstr>Mental triggers</vt:lpstr>
      <vt:lpstr>Mental triggers</vt:lpstr>
      <vt:lpstr>Mental triggers</vt:lpstr>
      <vt:lpstr>Mental triggers</vt:lpstr>
      <vt:lpstr>Mental triggers</vt:lpstr>
      <vt:lpstr>Mental triggers</vt:lpstr>
      <vt:lpstr>Mental triggers</vt:lpstr>
      <vt:lpstr>Mental triggers</vt:lpstr>
      <vt:lpstr>Mental triggers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business success</dc:title>
  <dc:creator>Brian Singh</dc:creator>
  <cp:lastModifiedBy>Singh, Brian</cp:lastModifiedBy>
  <cp:revision>80</cp:revision>
  <dcterms:created xsi:type="dcterms:W3CDTF">2019-11-26T13:55:23Z</dcterms:created>
  <dcterms:modified xsi:type="dcterms:W3CDTF">2021-03-10T13:00:39Z</dcterms:modified>
</cp:coreProperties>
</file>