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36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360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59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2480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506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217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79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4791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488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551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337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142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684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84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30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850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040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F6FB22-06FB-4341-A4B9-6A0F448E5D2D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237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werthepublic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7167-2997-440B-866F-36D765081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3673474"/>
          </a:xfrm>
        </p:spPr>
        <p:txBody>
          <a:bodyPr>
            <a:normAutofit fontScale="90000"/>
          </a:bodyPr>
          <a:lstStyle/>
          <a:p>
            <a:r>
              <a:rPr lang="en-CA" sz="6000" dirty="0">
                <a:solidFill>
                  <a:schemeClr val="tx2"/>
                </a:solidFill>
              </a:rPr>
              <a:t>welcome to the world of Online business:</a:t>
            </a:r>
            <a:br>
              <a:rPr lang="en-CA" sz="6000" dirty="0">
                <a:solidFill>
                  <a:schemeClr val="tx2"/>
                </a:solidFill>
              </a:rPr>
            </a:br>
            <a:r>
              <a:rPr lang="en-CA" sz="6000" dirty="0">
                <a:solidFill>
                  <a:schemeClr val="tx2"/>
                </a:solidFill>
              </a:rPr>
              <a:t>intro to </a:t>
            </a:r>
            <a:r>
              <a:rPr lang="en-CA" sz="6000" dirty="0" err="1">
                <a:solidFill>
                  <a:schemeClr val="tx2"/>
                </a:solidFill>
              </a:rPr>
              <a:t>edupreneurship</a:t>
            </a:r>
            <a:endParaRPr lang="en-CA" sz="6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85488-0EAD-48F1-871D-214266611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Mr. Singh </a:t>
            </a:r>
          </a:p>
        </p:txBody>
      </p:sp>
    </p:spTree>
    <p:extLst>
      <p:ext uri="{BB962C8B-B14F-4D97-AF65-F5344CB8AC3E}">
        <p14:creationId xmlns:p14="http://schemas.microsoft.com/office/powerpoint/2010/main" val="1435310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Simple approach to market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57FA-68F6-4E37-9BCA-7C8B68E7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07160"/>
            <a:ext cx="9583738" cy="5355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600" dirty="0">
                <a:solidFill>
                  <a:schemeClr val="tx1"/>
                </a:solidFill>
              </a:rPr>
              <a:t>1. Find groups where your audience hangs out 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Facebook groups, forums, social media pages, etc.</a:t>
            </a:r>
          </a:p>
          <a:p>
            <a:pPr marL="0" indent="0">
              <a:buNone/>
            </a:pPr>
            <a:r>
              <a:rPr lang="en-CA" sz="2600" dirty="0">
                <a:solidFill>
                  <a:schemeClr val="tx1"/>
                </a:solidFill>
              </a:rPr>
              <a:t>2. Come up with a question to post in those groups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3. Post your question and see what comes back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Give it about 2-4 days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4. Write down the top 10-20 questions people have  </a:t>
            </a:r>
          </a:p>
        </p:txBody>
      </p:sp>
    </p:spTree>
    <p:extLst>
      <p:ext uri="{BB962C8B-B14F-4D97-AF65-F5344CB8AC3E}">
        <p14:creationId xmlns:p14="http://schemas.microsoft.com/office/powerpoint/2010/main" val="3080521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How to title your program/course?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57FA-68F6-4E37-9BCA-7C8B68E7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02408"/>
            <a:ext cx="9583738" cy="5355590"/>
          </a:xfrm>
        </p:spPr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Any title for programs, lessons, videos should all be searchable </a:t>
            </a:r>
          </a:p>
          <a:p>
            <a:r>
              <a:rPr lang="en-CA" sz="2600" dirty="0">
                <a:solidFill>
                  <a:schemeClr val="tx1"/>
                </a:solidFill>
              </a:rPr>
              <a:t>Consider keywords, phrases, that your audience types into google, YouTube, Facebook groups, etc.</a:t>
            </a:r>
          </a:p>
          <a:p>
            <a:r>
              <a:rPr lang="en-CA" sz="2600" dirty="0">
                <a:solidFill>
                  <a:schemeClr val="tx1"/>
                </a:solidFill>
              </a:rPr>
              <a:t>Titles should be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How to….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Steps to….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Ways to… 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What is….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The process for… </a:t>
            </a:r>
          </a:p>
        </p:txBody>
      </p:sp>
    </p:spTree>
    <p:extLst>
      <p:ext uri="{BB962C8B-B14F-4D97-AF65-F5344CB8AC3E}">
        <p14:creationId xmlns:p14="http://schemas.microsoft.com/office/powerpoint/2010/main" val="2760929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Your task…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57FA-68F6-4E37-9BCA-7C8B68E7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02408"/>
            <a:ext cx="9583738" cy="5355590"/>
          </a:xfrm>
        </p:spPr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Fill out the worksheet to determine program/course ideas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Write down the top 10 questions your audience has with regards to your topic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420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 err="1">
                <a:solidFill>
                  <a:schemeClr val="tx2"/>
                </a:solidFill>
              </a:rPr>
              <a:t>Edupreneurship</a:t>
            </a:r>
            <a:endParaRPr lang="en-CA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57FA-68F6-4E37-9BCA-7C8B68E7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144010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Educating your market and turning that into profit </a:t>
            </a:r>
          </a:p>
          <a:p>
            <a:r>
              <a:rPr lang="en-CA" sz="2800" dirty="0">
                <a:solidFill>
                  <a:schemeClr val="tx1"/>
                </a:solidFill>
              </a:rPr>
              <a:t>Leveraging your knowledge &amp; skills by educating markets in profitable manner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It’s the modern day “</a:t>
            </a:r>
            <a:r>
              <a:rPr lang="en-CA" sz="2800" b="1" dirty="0">
                <a:solidFill>
                  <a:schemeClr val="tx1"/>
                </a:solidFill>
              </a:rPr>
              <a:t>tool of the trade</a:t>
            </a:r>
            <a:r>
              <a:rPr lang="en-CA" sz="2800" dirty="0">
                <a:solidFill>
                  <a:schemeClr val="tx1"/>
                </a:solidFill>
              </a:rPr>
              <a:t>”</a:t>
            </a:r>
          </a:p>
          <a:p>
            <a:r>
              <a:rPr lang="en-CA" sz="2800" dirty="0">
                <a:solidFill>
                  <a:schemeClr val="tx1"/>
                </a:solidFill>
              </a:rPr>
              <a:t>I call it a </a:t>
            </a:r>
            <a:r>
              <a:rPr lang="en-CA" sz="2800" b="1" dirty="0">
                <a:solidFill>
                  <a:schemeClr val="tx1"/>
                </a:solidFill>
              </a:rPr>
              <a:t>business hack </a:t>
            </a:r>
            <a:r>
              <a:rPr lang="en-CA" sz="2800" dirty="0">
                <a:solidFill>
                  <a:schemeClr val="tx1"/>
                </a:solidFill>
              </a:rPr>
              <a:t>because you’re not trading time for dollars anymore </a:t>
            </a:r>
          </a:p>
          <a:p>
            <a:pPr marL="0" indent="0">
              <a:buNone/>
            </a:pPr>
            <a:endParaRPr lang="en-CA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686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 err="1">
                <a:solidFill>
                  <a:schemeClr val="tx2"/>
                </a:solidFill>
              </a:rPr>
              <a:t>Edupreneurship</a:t>
            </a:r>
            <a:r>
              <a:rPr lang="en-CA" sz="4000" dirty="0">
                <a:solidFill>
                  <a:schemeClr val="tx2"/>
                </a:solidFill>
              </a:rPr>
              <a:t> vs Entrepreneur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BD4F87-A380-5BA1-9F14-06416C42D481}"/>
              </a:ext>
            </a:extLst>
          </p:cNvPr>
          <p:cNvSpPr txBox="1"/>
          <p:nvPr/>
        </p:nvSpPr>
        <p:spPr>
          <a:xfrm>
            <a:off x="894522" y="1938130"/>
            <a:ext cx="76332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Edupreneurship</a:t>
            </a:r>
            <a:r>
              <a:rPr lang="en-US" sz="2800" dirty="0"/>
              <a:t> is a form of Entrepreneurship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There are B2B &amp; B2C businesses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 are in the midst of a learning revolution and entrepreneurs who have successful businesses or people that have a certain skillset are turning to </a:t>
            </a:r>
            <a:r>
              <a:rPr lang="en-US" sz="2800" dirty="0" err="1"/>
              <a:t>edupreneurship</a:t>
            </a:r>
            <a:r>
              <a:rPr lang="en-US" sz="2800" dirty="0"/>
              <a:t> to generate revenue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7626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Benefits of </a:t>
            </a:r>
            <a:r>
              <a:rPr lang="en-CA" sz="4000" dirty="0" err="1">
                <a:solidFill>
                  <a:schemeClr val="tx2"/>
                </a:solidFill>
              </a:rPr>
              <a:t>edupreneur</a:t>
            </a:r>
            <a:r>
              <a:rPr lang="en-CA" sz="40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57FA-68F6-4E37-9BCA-7C8B68E7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30960"/>
            <a:ext cx="9231948" cy="5151967"/>
          </a:xfrm>
        </p:spPr>
        <p:txBody>
          <a:bodyPr>
            <a:normAutofit/>
          </a:bodyPr>
          <a:lstStyle/>
          <a:p>
            <a:r>
              <a:rPr lang="en-CA" sz="2600" b="1" dirty="0">
                <a:solidFill>
                  <a:schemeClr val="tx1"/>
                </a:solidFill>
              </a:rPr>
              <a:t>Increased Professional Flexibility: </a:t>
            </a:r>
            <a:r>
              <a:rPr lang="en-CA" sz="2600" dirty="0">
                <a:solidFill>
                  <a:schemeClr val="tx1"/>
                </a:solidFill>
              </a:rPr>
              <a:t>Design your work schedule, flexible hours, leverage your skills </a:t>
            </a:r>
          </a:p>
          <a:p>
            <a:r>
              <a:rPr lang="en-CA" sz="2600" b="1" dirty="0">
                <a:solidFill>
                  <a:schemeClr val="tx1"/>
                </a:solidFill>
              </a:rPr>
              <a:t>Passive Income: </a:t>
            </a:r>
            <a:r>
              <a:rPr lang="en-CA" sz="2600" dirty="0">
                <a:solidFill>
                  <a:schemeClr val="tx1"/>
                </a:solidFill>
              </a:rPr>
              <a:t>Income that is not directly generated from the hours you put in </a:t>
            </a:r>
          </a:p>
          <a:p>
            <a:r>
              <a:rPr lang="en-CA" sz="2600" b="1" dirty="0">
                <a:solidFill>
                  <a:schemeClr val="tx1"/>
                </a:solidFill>
              </a:rPr>
              <a:t>Minimal Expenses: </a:t>
            </a:r>
            <a:r>
              <a:rPr lang="en-CA" sz="2600" dirty="0">
                <a:solidFill>
                  <a:schemeClr val="tx1"/>
                </a:solidFill>
              </a:rPr>
              <a:t>No rent, maintenance, not much overhead </a:t>
            </a:r>
          </a:p>
          <a:p>
            <a:r>
              <a:rPr lang="en-CA" sz="2600" b="1" dirty="0">
                <a:solidFill>
                  <a:schemeClr val="tx1"/>
                </a:solidFill>
              </a:rPr>
              <a:t>Scalable: </a:t>
            </a:r>
            <a:r>
              <a:rPr lang="en-CA" sz="2600" dirty="0">
                <a:solidFill>
                  <a:schemeClr val="tx1"/>
                </a:solidFill>
              </a:rPr>
              <a:t>Much easier to grow and expand vs brick and mortar store (restaurants, physical stores, etc.)</a:t>
            </a:r>
            <a:endParaRPr lang="en-CA" sz="2600" b="1" dirty="0">
              <a:solidFill>
                <a:schemeClr val="tx1"/>
              </a:solidFill>
            </a:endParaRPr>
          </a:p>
          <a:p>
            <a:r>
              <a:rPr lang="en-CA" sz="2600" b="1" dirty="0">
                <a:solidFill>
                  <a:schemeClr val="tx1"/>
                </a:solidFill>
              </a:rPr>
              <a:t>Increased Exposure - </a:t>
            </a:r>
            <a:r>
              <a:rPr lang="en-CA" sz="2600" dirty="0">
                <a:solidFill>
                  <a:schemeClr val="tx1"/>
                </a:solidFill>
              </a:rPr>
              <a:t>People start seeing you as the expert in that field</a:t>
            </a:r>
          </a:p>
        </p:txBody>
      </p:sp>
    </p:spTree>
    <p:extLst>
      <p:ext uri="{BB962C8B-B14F-4D97-AF65-F5344CB8AC3E}">
        <p14:creationId xmlns:p14="http://schemas.microsoft.com/office/powerpoint/2010/main" val="830814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What learning program can you sell?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57FA-68F6-4E37-9BCA-7C8B68E7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30960"/>
            <a:ext cx="9231948" cy="5151967"/>
          </a:xfrm>
        </p:spPr>
        <p:txBody>
          <a:bodyPr>
            <a:normAutofit lnSpcReduction="10000"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Face to face training programs </a:t>
            </a:r>
          </a:p>
          <a:p>
            <a:r>
              <a:rPr lang="en-CA" sz="2600" b="1" dirty="0">
                <a:solidFill>
                  <a:schemeClr val="tx1"/>
                </a:solidFill>
              </a:rPr>
              <a:t>Webinars </a:t>
            </a:r>
            <a:r>
              <a:rPr lang="en-CA" sz="2600" dirty="0">
                <a:solidFill>
                  <a:schemeClr val="tx1"/>
                </a:solidFill>
              </a:rPr>
              <a:t>&amp; online programs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Presentation &amp; Slides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Handouts </a:t>
            </a:r>
          </a:p>
          <a:p>
            <a:r>
              <a:rPr lang="en-CA" sz="2600" b="1" dirty="0">
                <a:solidFill>
                  <a:schemeClr val="tx1"/>
                </a:solidFill>
              </a:rPr>
              <a:t>Seminars</a:t>
            </a:r>
          </a:p>
          <a:p>
            <a:r>
              <a:rPr lang="en-CA" sz="2600" b="1" dirty="0" err="1">
                <a:solidFill>
                  <a:schemeClr val="tx1"/>
                </a:solidFill>
              </a:rPr>
              <a:t>Ebooks</a:t>
            </a:r>
            <a:r>
              <a:rPr lang="en-CA" sz="2600" b="1" dirty="0">
                <a:solidFill>
                  <a:schemeClr val="tx1"/>
                </a:solidFill>
              </a:rPr>
              <a:t> </a:t>
            </a:r>
          </a:p>
          <a:p>
            <a:r>
              <a:rPr lang="en-CA" sz="2600" dirty="0">
                <a:solidFill>
                  <a:schemeClr val="tx1"/>
                </a:solidFill>
              </a:rPr>
              <a:t>Assessments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Learning Manuals and/or workbooks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Podcasts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Learning Videos  </a:t>
            </a:r>
          </a:p>
        </p:txBody>
      </p:sp>
    </p:spTree>
    <p:extLst>
      <p:ext uri="{BB962C8B-B14F-4D97-AF65-F5344CB8AC3E}">
        <p14:creationId xmlns:p14="http://schemas.microsoft.com/office/powerpoint/2010/main" val="3144866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Pricing &amp;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57FA-68F6-4E37-9BCA-7C8B68E7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30960"/>
            <a:ext cx="9583738" cy="5151967"/>
          </a:xfrm>
        </p:spPr>
        <p:txBody>
          <a:bodyPr>
            <a:normAutofit/>
          </a:bodyPr>
          <a:lstStyle/>
          <a:p>
            <a:r>
              <a:rPr lang="en-CA" sz="2600" b="1" dirty="0">
                <a:solidFill>
                  <a:schemeClr val="tx1"/>
                </a:solidFill>
              </a:rPr>
              <a:t>Information (0-$):</a:t>
            </a:r>
            <a:r>
              <a:rPr lang="en-CA" sz="2600" dirty="0">
                <a:solidFill>
                  <a:schemeClr val="tx1"/>
                </a:solidFill>
              </a:rPr>
              <a:t> Basic tips, nothing overwhelming, normally </a:t>
            </a:r>
            <a:r>
              <a:rPr lang="en-CA" sz="2600" b="1" dirty="0">
                <a:solidFill>
                  <a:schemeClr val="tx1"/>
                </a:solidFill>
              </a:rPr>
              <a:t>lead magnets </a:t>
            </a:r>
            <a:endParaRPr lang="en-CA" sz="2600" dirty="0">
              <a:solidFill>
                <a:schemeClr val="tx1"/>
              </a:solidFill>
            </a:endParaRPr>
          </a:p>
          <a:p>
            <a:r>
              <a:rPr lang="en-CA" sz="2600" b="1" dirty="0">
                <a:solidFill>
                  <a:schemeClr val="tx1"/>
                </a:solidFill>
              </a:rPr>
              <a:t>Implementation ( $30-$300): </a:t>
            </a:r>
            <a:r>
              <a:rPr lang="en-CA" sz="2600" dirty="0">
                <a:solidFill>
                  <a:schemeClr val="tx1"/>
                </a:solidFill>
              </a:rPr>
              <a:t>Recipes, processes, step by step guide, telling them what to do with information</a:t>
            </a:r>
          </a:p>
          <a:p>
            <a:r>
              <a:rPr lang="en-CA" sz="2600" b="1" dirty="0">
                <a:solidFill>
                  <a:schemeClr val="tx1"/>
                </a:solidFill>
              </a:rPr>
              <a:t>Transformation ($$$-$$$$+): </a:t>
            </a:r>
            <a:r>
              <a:rPr lang="en-CA" sz="2600" dirty="0">
                <a:solidFill>
                  <a:schemeClr val="tx1"/>
                </a:solidFill>
              </a:rPr>
              <a:t>Taking them from one stage to another, result based, weight loss </a:t>
            </a:r>
          </a:p>
          <a:p>
            <a:r>
              <a:rPr lang="en-CA" sz="2600" b="1" dirty="0">
                <a:solidFill>
                  <a:schemeClr val="tx1"/>
                </a:solidFill>
              </a:rPr>
              <a:t>Done for you ($$$$+): </a:t>
            </a:r>
            <a:r>
              <a:rPr lang="en-CA" sz="2600" dirty="0">
                <a:solidFill>
                  <a:schemeClr val="tx1"/>
                </a:solidFill>
              </a:rPr>
              <a:t>Literally do a task for someone, provide people with convenience, film editing, etc. </a:t>
            </a:r>
          </a:p>
          <a:p>
            <a:r>
              <a:rPr lang="en-CA" sz="2600" b="1" dirty="0">
                <a:solidFill>
                  <a:schemeClr val="tx1"/>
                </a:solidFill>
              </a:rPr>
              <a:t>Done with you ($$$$+): </a:t>
            </a:r>
            <a:r>
              <a:rPr lang="en-CA" sz="2600" dirty="0">
                <a:solidFill>
                  <a:schemeClr val="tx1"/>
                </a:solidFill>
              </a:rPr>
              <a:t>Literally giving your time, working 1on1, coaching based etc. </a:t>
            </a:r>
            <a:endParaRPr lang="en-CA" sz="2600" b="1" dirty="0">
              <a:solidFill>
                <a:schemeClr val="tx1"/>
              </a:solidFill>
            </a:endParaRPr>
          </a:p>
          <a:p>
            <a:endParaRPr lang="en-CA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026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How much money could I make?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57FA-68F6-4E37-9BCA-7C8B68E7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07160"/>
            <a:ext cx="9583738" cy="5151967"/>
          </a:xfrm>
        </p:spPr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Multi-billion dollar industry </a:t>
            </a:r>
          </a:p>
          <a:p>
            <a:r>
              <a:rPr lang="en-CA" sz="2600" dirty="0">
                <a:solidFill>
                  <a:schemeClr val="tx1"/>
                </a:solidFill>
              </a:rPr>
              <a:t>It is expected to exceed $300 Billion by 2025</a:t>
            </a:r>
          </a:p>
          <a:p>
            <a:r>
              <a:rPr lang="en-CA" sz="2600" dirty="0">
                <a:solidFill>
                  <a:schemeClr val="tx1"/>
                </a:solidFill>
              </a:rPr>
              <a:t>1 in 4 instructors earn more than $10K USD per month</a:t>
            </a:r>
          </a:p>
          <a:p>
            <a:r>
              <a:rPr lang="en-CA" sz="2600" dirty="0">
                <a:solidFill>
                  <a:schemeClr val="tx1"/>
                </a:solidFill>
              </a:rPr>
              <a:t>Some earning millions of dollars per year – passively </a:t>
            </a:r>
          </a:p>
          <a:p>
            <a:r>
              <a:rPr lang="en-CA" sz="2600" dirty="0">
                <a:solidFill>
                  <a:schemeClr val="tx1"/>
                </a:solidFill>
              </a:rPr>
              <a:t>Paid workshops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Online passive sales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Public Speaking </a:t>
            </a:r>
          </a:p>
          <a:p>
            <a:endParaRPr lang="en-CA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79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I don’t know what to teach?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57FA-68F6-4E37-9BCA-7C8B68E7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30960"/>
            <a:ext cx="9231948" cy="5151967"/>
          </a:xfrm>
        </p:spPr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List all the things you know how to do</a:t>
            </a:r>
          </a:p>
          <a:p>
            <a:r>
              <a:rPr lang="en-CA" sz="2600" dirty="0">
                <a:solidFill>
                  <a:schemeClr val="tx1"/>
                </a:solidFill>
              </a:rPr>
              <a:t>Write down 101 things you know how to do</a:t>
            </a:r>
          </a:p>
          <a:p>
            <a:pPr lvl="1"/>
            <a:r>
              <a:rPr lang="en-CA" sz="2400" dirty="0" err="1">
                <a:solidFill>
                  <a:schemeClr val="tx1"/>
                </a:solidFill>
              </a:rPr>
              <a:t>Eg</a:t>
            </a:r>
            <a:r>
              <a:rPr lang="en-CA" sz="2400" dirty="0">
                <a:solidFill>
                  <a:schemeClr val="tx1"/>
                </a:solidFill>
              </a:rPr>
              <a:t> (How to brush your hair? How to use word, excel, how to swim, run, etc.) </a:t>
            </a:r>
          </a:p>
          <a:p>
            <a:pPr lvl="1"/>
            <a:endParaRPr lang="en-CA" sz="2400" dirty="0">
              <a:solidFill>
                <a:schemeClr val="tx1"/>
              </a:solidFill>
            </a:endParaRPr>
          </a:p>
          <a:p>
            <a:r>
              <a:rPr lang="en-CA" sz="2600" dirty="0">
                <a:solidFill>
                  <a:schemeClr val="tx1"/>
                </a:solidFill>
              </a:rPr>
              <a:t>What is it that people ask you help for?</a:t>
            </a:r>
          </a:p>
          <a:p>
            <a:r>
              <a:rPr lang="en-CA" sz="2600" dirty="0">
                <a:solidFill>
                  <a:schemeClr val="tx1"/>
                </a:solidFill>
              </a:rPr>
              <a:t>Go to public forums like reddit and see what people are asking and maybe you know answers to them</a:t>
            </a:r>
          </a:p>
          <a:p>
            <a:r>
              <a:rPr lang="en-CA" sz="2600" dirty="0">
                <a:solidFill>
                  <a:schemeClr val="tx1"/>
                </a:solidFill>
              </a:rPr>
              <a:t>*</a:t>
            </a:r>
            <a:r>
              <a:rPr lang="en-CA" sz="2600" i="1" dirty="0">
                <a:solidFill>
                  <a:schemeClr val="tx1"/>
                </a:solidFill>
              </a:rPr>
              <a:t>You will have a worksheet to complete that will help with this</a:t>
            </a:r>
          </a:p>
        </p:txBody>
      </p:sp>
    </p:spTree>
    <p:extLst>
      <p:ext uri="{BB962C8B-B14F-4D97-AF65-F5344CB8AC3E}">
        <p14:creationId xmlns:p14="http://schemas.microsoft.com/office/powerpoint/2010/main" val="2787487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Is there market demand for your program?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57FA-68F6-4E37-9BCA-7C8B68E7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02408"/>
            <a:ext cx="9583738" cy="5355590"/>
          </a:xfrm>
        </p:spPr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Pre-assess your ‘product to market fit’</a:t>
            </a:r>
          </a:p>
          <a:p>
            <a:r>
              <a:rPr lang="en-CA" sz="2600" dirty="0">
                <a:solidFill>
                  <a:schemeClr val="tx1"/>
                </a:solidFill>
              </a:rPr>
              <a:t>Audiences wants vs needs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What does your audience WANT to </a:t>
            </a:r>
            <a:r>
              <a:rPr lang="en-CA" sz="2600" i="1" dirty="0">
                <a:solidFill>
                  <a:schemeClr val="tx1"/>
                </a:solidFill>
              </a:rPr>
              <a:t>do, know, feel &amp; not feel</a:t>
            </a:r>
          </a:p>
          <a:p>
            <a:r>
              <a:rPr lang="en-CA" sz="2600" dirty="0">
                <a:solidFill>
                  <a:schemeClr val="tx1"/>
                </a:solidFill>
              </a:rPr>
              <a:t>What kind of program do they want? Inform, implement or transform </a:t>
            </a:r>
          </a:p>
          <a:p>
            <a:r>
              <a:rPr lang="en-CA" sz="2600" dirty="0">
                <a:solidFill>
                  <a:schemeClr val="tx1"/>
                </a:solidFill>
              </a:rPr>
              <a:t>How in depth and how much support from you </a:t>
            </a:r>
          </a:p>
          <a:p>
            <a:r>
              <a:rPr lang="en-CA" sz="2600" dirty="0">
                <a:solidFill>
                  <a:schemeClr val="tx1"/>
                </a:solidFill>
              </a:rPr>
              <a:t>What does your competition look like and how do you differ</a:t>
            </a:r>
          </a:p>
          <a:p>
            <a:r>
              <a:rPr lang="en-CA" sz="2800" dirty="0">
                <a:solidFill>
                  <a:schemeClr val="tx1"/>
                </a:solidFill>
                <a:hlinkClick r:id="rId2"/>
              </a:rPr>
              <a:t>www.Anwerthepublic.com</a:t>
            </a:r>
            <a:r>
              <a:rPr lang="en-CA" sz="2800" dirty="0">
                <a:solidFill>
                  <a:schemeClr val="tx1"/>
                </a:solidFill>
              </a:rPr>
              <a:t>, </a:t>
            </a:r>
            <a:r>
              <a:rPr lang="en-CA" sz="2800" dirty="0" err="1">
                <a:solidFill>
                  <a:schemeClr val="tx1"/>
                </a:solidFill>
              </a:rPr>
              <a:t>Youtube</a:t>
            </a:r>
            <a:r>
              <a:rPr lang="en-CA" sz="2800" dirty="0">
                <a:solidFill>
                  <a:schemeClr val="tx1"/>
                </a:solidFill>
              </a:rPr>
              <a:t>, google trends,  </a:t>
            </a:r>
          </a:p>
          <a:p>
            <a:endParaRPr lang="en-CA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769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666</Words>
  <Application>Microsoft Macintosh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Slice</vt:lpstr>
      <vt:lpstr>welcome to the world of Online business: intro to edupreneurship</vt:lpstr>
      <vt:lpstr>Edupreneurship</vt:lpstr>
      <vt:lpstr>Edupreneurship vs Entrepreneur </vt:lpstr>
      <vt:lpstr>Benefits of edupreneur </vt:lpstr>
      <vt:lpstr>What learning program can you sell?</vt:lpstr>
      <vt:lpstr>Pricing &amp; plan</vt:lpstr>
      <vt:lpstr>How much money could I make?</vt:lpstr>
      <vt:lpstr>I don’t know what to teach?</vt:lpstr>
      <vt:lpstr>Is there market demand for your program?</vt:lpstr>
      <vt:lpstr>Simple approach to market </vt:lpstr>
      <vt:lpstr>How to title your program/course?</vt:lpstr>
      <vt:lpstr>Your task…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business success</dc:title>
  <dc:creator>Brian Singh</dc:creator>
  <cp:lastModifiedBy>Singh, Brian</cp:lastModifiedBy>
  <cp:revision>34</cp:revision>
  <dcterms:created xsi:type="dcterms:W3CDTF">2019-11-26T13:55:23Z</dcterms:created>
  <dcterms:modified xsi:type="dcterms:W3CDTF">2024-04-23T17:53:01Z</dcterms:modified>
</cp:coreProperties>
</file>