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4CE62E-6E24-45AA-86FB-12D913AE0D89}" type="datetimeFigureOut">
              <a:rPr lang="en-CA" smtClean="0"/>
              <a:t>2017-09-28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2166A8-D26B-4669-9C68-51BB3585FB6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Malware and Computer Maintenance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58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Malware Example 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84"/>
          <a:stretch/>
        </p:blipFill>
        <p:spPr bwMode="auto">
          <a:xfrm>
            <a:off x="1331640" y="1556792"/>
            <a:ext cx="6511263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7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Avoid downloading every little installer </a:t>
            </a:r>
          </a:p>
          <a:p>
            <a:r>
              <a:rPr lang="en-CA" dirty="0" smtClean="0"/>
              <a:t>Consider what you’re installing </a:t>
            </a:r>
          </a:p>
          <a:p>
            <a:r>
              <a:rPr lang="en-CA" dirty="0" smtClean="0"/>
              <a:t>Avoid programs downloaded via P2P networks (</a:t>
            </a:r>
            <a:r>
              <a:rPr lang="en-CA" dirty="0" err="1" smtClean="0"/>
              <a:t>Kazaa</a:t>
            </a:r>
            <a:r>
              <a:rPr lang="en-CA" dirty="0" smtClean="0"/>
              <a:t>, </a:t>
            </a:r>
            <a:r>
              <a:rPr lang="en-CA" dirty="0" err="1" smtClean="0"/>
              <a:t>limewire</a:t>
            </a:r>
            <a:r>
              <a:rPr lang="en-CA" dirty="0" smtClean="0"/>
              <a:t>, torrents, </a:t>
            </a:r>
            <a:r>
              <a:rPr lang="en-CA" dirty="0" err="1" smtClean="0"/>
              <a:t>etc</a:t>
            </a:r>
            <a:r>
              <a:rPr lang="en-CA" dirty="0" smtClean="0"/>
              <a:t>) </a:t>
            </a:r>
          </a:p>
          <a:p>
            <a:r>
              <a:rPr lang="en-CA" dirty="0" smtClean="0"/>
              <a:t>Install anti-virus, such as AVG or Norton</a:t>
            </a:r>
          </a:p>
          <a:p>
            <a:r>
              <a:rPr lang="en-CA" dirty="0" smtClean="0"/>
              <a:t>Install anti-malware software such as </a:t>
            </a:r>
            <a:r>
              <a:rPr lang="en-CA" dirty="0" err="1" smtClean="0"/>
              <a:t>MalwareBytes</a:t>
            </a:r>
            <a:r>
              <a:rPr lang="en-CA" dirty="0" smtClean="0"/>
              <a:t>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Prevent Malware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35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Hoax: </a:t>
            </a:r>
          </a:p>
          <a:p>
            <a:r>
              <a:rPr lang="en-CA" dirty="0" smtClean="0"/>
              <a:t>Usually an e-mail that gets passed along by unsuspecting computer users who receive and forward it on to their friends </a:t>
            </a:r>
          </a:p>
          <a:p>
            <a:endParaRPr lang="en-CA" dirty="0"/>
          </a:p>
          <a:p>
            <a:r>
              <a:rPr lang="en-CA" dirty="0" smtClean="0"/>
              <a:t>Chain Letter: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threats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338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Usually an e-mail that gets passed along </a:t>
            </a:r>
          </a:p>
          <a:p>
            <a:r>
              <a:rPr lang="en-CA" dirty="0" smtClean="0"/>
              <a:t>Spreads by e-mail just  like a virus </a:t>
            </a:r>
          </a:p>
          <a:p>
            <a:r>
              <a:rPr lang="en-CA" dirty="0" smtClean="0"/>
              <a:t>No code: it doesn’t replicate itself </a:t>
            </a:r>
          </a:p>
          <a:p>
            <a:r>
              <a:rPr lang="en-CA" dirty="0" smtClean="0"/>
              <a:t>Gullible people e-mail it around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Hoaxes/Chain letters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4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does a hoax do? </a:t>
            </a:r>
          </a:p>
          <a:p>
            <a:r>
              <a:rPr lang="en-CA" dirty="0" smtClean="0"/>
              <a:t>Makes you look foolish if you forward it</a:t>
            </a:r>
          </a:p>
          <a:p>
            <a:r>
              <a:rPr lang="en-CA" dirty="0" smtClean="0"/>
              <a:t>Clogs people’s e-mail </a:t>
            </a:r>
          </a:p>
          <a:p>
            <a:r>
              <a:rPr lang="en-CA" dirty="0" smtClean="0"/>
              <a:t>Slows down your network and the internet </a:t>
            </a:r>
          </a:p>
          <a:p>
            <a:r>
              <a:rPr lang="en-CA" dirty="0" smtClean="0"/>
              <a:t>Could ask you to do something that will damage your computer </a:t>
            </a:r>
          </a:p>
          <a:p>
            <a:r>
              <a:rPr lang="en-CA" dirty="0" smtClean="0"/>
              <a:t>DO NOT forward an e-mail even if it does sound like a real warning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Hoaxes &amp; Chain Letters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35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of Hoax e-mail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4559771" cy="538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1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Antivirus </a:t>
            </a:r>
            <a:r>
              <a:rPr lang="en-CA" dirty="0" smtClean="0"/>
              <a:t>– software designed to detect and destroy viruses </a:t>
            </a:r>
            <a:endParaRPr lang="en-CA" b="1" dirty="0" smtClean="0"/>
          </a:p>
          <a:p>
            <a:r>
              <a:rPr lang="en-CA" dirty="0" smtClean="0"/>
              <a:t>Always make sure you have some kind of antivirus running (especially for windows) </a:t>
            </a:r>
          </a:p>
          <a:p>
            <a:r>
              <a:rPr lang="en-CA" dirty="0" smtClean="0"/>
              <a:t>Lots of free good quality software such as AVG and Avast 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Virus prevention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89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Firewall – </a:t>
            </a:r>
            <a:r>
              <a:rPr lang="en-CA" dirty="0" smtClean="0"/>
              <a:t>A part of the computer system or network that blocks unauthorized access (popups, </a:t>
            </a:r>
            <a:r>
              <a:rPr lang="en-CA" dirty="0" err="1" smtClean="0"/>
              <a:t>etc</a:t>
            </a:r>
            <a:r>
              <a:rPr lang="en-CA" dirty="0" smtClean="0"/>
              <a:t>) while allowing you to use  the internet or communicate </a:t>
            </a:r>
          </a:p>
          <a:p>
            <a:r>
              <a:rPr lang="en-CA" dirty="0" smtClean="0"/>
              <a:t>When connected to the internet, there must be a firewall somewhere between you and it</a:t>
            </a:r>
          </a:p>
          <a:p>
            <a:r>
              <a:rPr lang="en-CA" dirty="0" smtClean="0"/>
              <a:t>Most home routers have built in firewalls </a:t>
            </a:r>
          </a:p>
          <a:p>
            <a:endParaRPr lang="en-CA" dirty="0" smtClean="0"/>
          </a:p>
          <a:p>
            <a:r>
              <a:rPr lang="en-CA" dirty="0" smtClean="0"/>
              <a:t>You can always check your settings on your computer to see if your firewall is active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Virus prevention </a:t>
            </a:r>
          </a:p>
        </p:txBody>
      </p:sp>
    </p:spTree>
    <p:extLst>
      <p:ext uri="{BB962C8B-B14F-4D97-AF65-F5344CB8AC3E}">
        <p14:creationId xmlns:p14="http://schemas.microsoft.com/office/powerpoint/2010/main" val="371606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one simple way of maintaining your computer? </a:t>
            </a:r>
          </a:p>
          <a:p>
            <a:r>
              <a:rPr lang="en-CA" dirty="0" smtClean="0"/>
              <a:t>Keep some free room on your C: Drive </a:t>
            </a:r>
          </a:p>
          <a:p>
            <a:r>
              <a:rPr lang="en-CA" dirty="0" smtClean="0"/>
              <a:t>This is your main drive used to store data </a:t>
            </a:r>
          </a:p>
          <a:p>
            <a:r>
              <a:rPr lang="en-CA" dirty="0" smtClean="0"/>
              <a:t>Lack of room can make your computer really slow </a:t>
            </a:r>
          </a:p>
          <a:p>
            <a:r>
              <a:rPr lang="en-CA" dirty="0" smtClean="0"/>
              <a:t>Try to keep at least 1 GB free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Prevention and Maintenance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446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Scandisk – </a:t>
            </a:r>
            <a:r>
              <a:rPr lang="en-CA" dirty="0" smtClean="0"/>
              <a:t>function used to check your hard disk for errors and to correct problems</a:t>
            </a:r>
          </a:p>
          <a:p>
            <a:r>
              <a:rPr lang="en-CA" dirty="0" smtClean="0"/>
              <a:t>Sometimes data gets corrupted, or shortcuts get broken and a file no longer points to where it’s suppose to be </a:t>
            </a:r>
          </a:p>
          <a:p>
            <a:r>
              <a:rPr lang="en-CA" dirty="0" smtClean="0"/>
              <a:t>Scandisk scans all your files and checks their integrity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Maintenance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496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Virus </a:t>
            </a:r>
          </a:p>
          <a:p>
            <a:r>
              <a:rPr lang="en-CA" dirty="0" smtClean="0"/>
              <a:t>Worm </a:t>
            </a:r>
          </a:p>
          <a:p>
            <a:r>
              <a:rPr lang="en-CA" dirty="0" smtClean="0"/>
              <a:t>Trojans </a:t>
            </a:r>
          </a:p>
          <a:p>
            <a:r>
              <a:rPr lang="en-CA" dirty="0" smtClean="0"/>
              <a:t>Rootkit </a:t>
            </a:r>
          </a:p>
          <a:p>
            <a:r>
              <a:rPr lang="en-CA" dirty="0" smtClean="0"/>
              <a:t>Spyware </a:t>
            </a:r>
          </a:p>
          <a:p>
            <a:r>
              <a:rPr lang="en-CA" dirty="0" smtClean="0"/>
              <a:t>Adware </a:t>
            </a:r>
          </a:p>
          <a:p>
            <a:pPr marL="109728" indent="0">
              <a:buNone/>
            </a:pPr>
            <a:endParaRPr lang="en-CA" dirty="0" smtClean="0"/>
          </a:p>
          <a:p>
            <a:pPr marL="109728" indent="0">
              <a:buNone/>
            </a:pPr>
            <a:r>
              <a:rPr lang="en-CA" dirty="0" smtClean="0"/>
              <a:t>What is malware? What does it look like? How can you stop it?</a:t>
            </a:r>
          </a:p>
          <a:p>
            <a:pPr marL="109728" indent="0">
              <a:buNone/>
            </a:pPr>
            <a:r>
              <a:rPr lang="en-CA" dirty="0" smtClean="0"/>
              <a:t>What about other threats: Hoax &amp; Chain letters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 types of Malware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16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Fragmentation </a:t>
            </a:r>
            <a:r>
              <a:rPr lang="en-CA" dirty="0" smtClean="0"/>
              <a:t>– rearranging files and removing any clogs in the system </a:t>
            </a:r>
          </a:p>
          <a:p>
            <a:r>
              <a:rPr lang="en-CA" dirty="0" smtClean="0"/>
              <a:t>This puts all the parts of a file together making loading much faster </a:t>
            </a:r>
          </a:p>
          <a:p>
            <a:r>
              <a:rPr lang="en-CA" dirty="0" smtClean="0"/>
              <a:t>If you’re ever loading something and its taking a long time, try defragmenting your hard drive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Maintenance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553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Number of online accounts that an average user has?</a:t>
            </a:r>
          </a:p>
          <a:p>
            <a:r>
              <a:rPr lang="en-CA" dirty="0" smtClean="0"/>
              <a:t>25</a:t>
            </a:r>
          </a:p>
          <a:p>
            <a:r>
              <a:rPr lang="en-CA" dirty="0" smtClean="0"/>
              <a:t>Number of passwords that an average user has?</a:t>
            </a:r>
          </a:p>
          <a:p>
            <a:r>
              <a:rPr lang="en-CA" dirty="0" smtClean="0"/>
              <a:t>6.5</a:t>
            </a:r>
          </a:p>
          <a:p>
            <a:r>
              <a:rPr lang="en-CA" dirty="0" smtClean="0"/>
              <a:t>Number of times an average user logs in per day: </a:t>
            </a:r>
          </a:p>
          <a:p>
            <a:r>
              <a:rPr lang="en-CA" dirty="0" smtClean="0"/>
              <a:t>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Password Statistics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83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Most commonly used password?</a:t>
            </a:r>
          </a:p>
          <a:p>
            <a:r>
              <a:rPr lang="en-CA" dirty="0" smtClean="0"/>
              <a:t>Password1</a:t>
            </a:r>
          </a:p>
          <a:p>
            <a:r>
              <a:rPr lang="en-CA" dirty="0" smtClean="0"/>
              <a:t>% of users that use personally meaningful words?</a:t>
            </a:r>
          </a:p>
          <a:p>
            <a:r>
              <a:rPr lang="en-CA" dirty="0" smtClean="0"/>
              <a:t>54.9%</a:t>
            </a:r>
          </a:p>
          <a:p>
            <a:r>
              <a:rPr lang="en-CA" dirty="0" smtClean="0"/>
              <a:t>% of users who write down their password?</a:t>
            </a:r>
          </a:p>
          <a:p>
            <a:r>
              <a:rPr lang="en-CA" dirty="0" smtClean="0"/>
              <a:t>15%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Password Statistics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213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You’d be surprised </a:t>
            </a:r>
          </a:p>
          <a:p>
            <a:r>
              <a:rPr lang="en-CA" dirty="0" smtClean="0"/>
              <a:t>Friends, family, another teen might try to cause trouble for you or just play a ‘joke’ by impersonating you on social media </a:t>
            </a:r>
          </a:p>
          <a:p>
            <a:r>
              <a:rPr lang="en-CA" dirty="0" smtClean="0"/>
              <a:t>Career criminals guess or crack passwords for a living</a:t>
            </a:r>
          </a:p>
          <a:p>
            <a:r>
              <a:rPr lang="en-CA" dirty="0" smtClean="0"/>
              <a:t>Once they gain access to your private identity information, they can sell it to the highest bidder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wants your password?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871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free programs on the internet that crack passwords by trying every word in the dictionary </a:t>
            </a:r>
          </a:p>
          <a:p>
            <a:r>
              <a:rPr lang="en-CA" dirty="0" smtClean="0"/>
              <a:t>Serious hackers write their own password cracking software </a:t>
            </a:r>
          </a:p>
          <a:p>
            <a:r>
              <a:rPr lang="en-CA" dirty="0" smtClean="0"/>
              <a:t>Someone you know might try and use information they know about you (name of your pet or your address) 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people crack them?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687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 matter how strong your password is, it can still be stolen or copied </a:t>
            </a:r>
          </a:p>
          <a:p>
            <a:r>
              <a:rPr lang="en-CA" dirty="0" smtClean="0"/>
              <a:t>Someone can look over your shoulder when you’re at school or at the library and see keys you type </a:t>
            </a:r>
          </a:p>
          <a:p>
            <a:r>
              <a:rPr lang="en-CA" dirty="0" smtClean="0"/>
              <a:t>There are programs that keep track of which keys you used when you type last on a computer in a public place (library).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are they stolen?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36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Class discussion</a:t>
            </a:r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makes a good password?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44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Virus:</a:t>
            </a:r>
          </a:p>
          <a:p>
            <a:r>
              <a:rPr lang="en-CA" dirty="0" smtClean="0"/>
              <a:t>Attaches itself to existing files and runs the virus code whenever the host is accessed/run</a:t>
            </a:r>
          </a:p>
          <a:p>
            <a:endParaRPr lang="en-CA" dirty="0"/>
          </a:p>
          <a:p>
            <a:r>
              <a:rPr lang="en-CA" dirty="0" smtClean="0"/>
              <a:t>Worm: </a:t>
            </a:r>
          </a:p>
          <a:p>
            <a:r>
              <a:rPr lang="en-CA" dirty="0" smtClean="0"/>
              <a:t>A standalone program that deliberately tries to exploit vulnerabilities in order to spread to more machines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Malware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98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Trojans: </a:t>
            </a:r>
          </a:p>
          <a:p>
            <a:r>
              <a:rPr lang="en-CA" dirty="0" smtClean="0"/>
              <a:t>A ‘virus’ that needs to be run in order to do damage </a:t>
            </a:r>
          </a:p>
          <a:p>
            <a:endParaRPr lang="en-CA" dirty="0"/>
          </a:p>
          <a:p>
            <a:r>
              <a:rPr lang="en-CA" dirty="0" smtClean="0"/>
              <a:t>Rootkit: </a:t>
            </a:r>
          </a:p>
          <a:p>
            <a:r>
              <a:rPr lang="en-CA" dirty="0" smtClean="0"/>
              <a:t>Usually exists for the sake of hiding itself and possibly opening some back doors </a:t>
            </a:r>
          </a:p>
          <a:p>
            <a:r>
              <a:rPr lang="en-CA" dirty="0" smtClean="0"/>
              <a:t>Might work with a </a:t>
            </a:r>
            <a:r>
              <a:rPr lang="en-CA" dirty="0" err="1" smtClean="0"/>
              <a:t>trojan</a:t>
            </a:r>
            <a:r>
              <a:rPr lang="en-CA" dirty="0" smtClean="0"/>
              <a:t> in order to help disguise itself and spread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Malware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111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Spyware:</a:t>
            </a:r>
          </a:p>
          <a:p>
            <a:r>
              <a:rPr lang="en-CA" dirty="0" smtClean="0"/>
              <a:t>Software that hides on your computer in order to ‘spy’ on you. Possibly monitor keystrokes, record websites, etc. </a:t>
            </a:r>
          </a:p>
          <a:p>
            <a:endParaRPr lang="en-CA" dirty="0"/>
          </a:p>
          <a:p>
            <a:r>
              <a:rPr lang="en-CA" dirty="0" smtClean="0"/>
              <a:t>Adware:</a:t>
            </a:r>
          </a:p>
          <a:p>
            <a:r>
              <a:rPr lang="en-CA" dirty="0" smtClean="0"/>
              <a:t>Similar to spyware but designed to redirect you to certain websites (advertising) or display popups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Malware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024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Copy themselves into other files </a:t>
            </a:r>
          </a:p>
          <a:p>
            <a:r>
              <a:rPr lang="en-CA" dirty="0" smtClean="0"/>
              <a:t>Execute various ‘payloads’ </a:t>
            </a:r>
          </a:p>
          <a:p>
            <a:r>
              <a:rPr lang="en-CA" dirty="0" smtClean="0"/>
              <a:t>Delete files </a:t>
            </a:r>
          </a:p>
          <a:p>
            <a:r>
              <a:rPr lang="en-CA" dirty="0" smtClean="0"/>
              <a:t>Do something on a particular day</a:t>
            </a:r>
          </a:p>
          <a:p>
            <a:r>
              <a:rPr lang="en-CA" dirty="0" smtClean="0"/>
              <a:t>Spread themselves (worm, or e-mail virus) </a:t>
            </a:r>
          </a:p>
          <a:p>
            <a:pPr marL="109728" indent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these malware do?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864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can you catch one?</a:t>
            </a:r>
          </a:p>
          <a:p>
            <a:r>
              <a:rPr lang="en-CA" dirty="0" smtClean="0"/>
              <a:t>USB thumb drive </a:t>
            </a:r>
          </a:p>
          <a:p>
            <a:r>
              <a:rPr lang="en-CA" dirty="0" smtClean="0"/>
              <a:t>CD/DVD</a:t>
            </a:r>
          </a:p>
          <a:p>
            <a:r>
              <a:rPr lang="en-CA" dirty="0" smtClean="0"/>
              <a:t>Downloaded from the internet</a:t>
            </a:r>
          </a:p>
          <a:p>
            <a:r>
              <a:rPr lang="en-CA" dirty="0" smtClean="0"/>
              <a:t>From network (school or work) </a:t>
            </a:r>
          </a:p>
          <a:p>
            <a:r>
              <a:rPr lang="en-CA" dirty="0" smtClean="0"/>
              <a:t>In an e-mail </a:t>
            </a:r>
          </a:p>
          <a:p>
            <a:r>
              <a:rPr lang="en-CA" dirty="0" smtClean="0"/>
              <a:t>In an instant message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Prevent Malware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568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Malware Example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6" r="18251"/>
          <a:stretch/>
        </p:blipFill>
        <p:spPr bwMode="auto">
          <a:xfrm>
            <a:off x="2483768" y="1268760"/>
            <a:ext cx="4807529" cy="566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8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Malware Example 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30778"/>
            <a:ext cx="7236296" cy="542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8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889</Words>
  <Application>Microsoft Office PowerPoint</Application>
  <PresentationFormat>On-screen Show (4:3)</PresentationFormat>
  <Paragraphs>125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Malware and Computer Maintenance</vt:lpstr>
      <vt:lpstr>6 types of Malware </vt:lpstr>
      <vt:lpstr>Types of Malware </vt:lpstr>
      <vt:lpstr>Types of Malware </vt:lpstr>
      <vt:lpstr>Types of Malware </vt:lpstr>
      <vt:lpstr>What do these malware do?</vt:lpstr>
      <vt:lpstr>Prevent Malware </vt:lpstr>
      <vt:lpstr>Malware Example</vt:lpstr>
      <vt:lpstr>Malware Example </vt:lpstr>
      <vt:lpstr>Malware Example </vt:lpstr>
      <vt:lpstr>Prevent Malware </vt:lpstr>
      <vt:lpstr>Other threats </vt:lpstr>
      <vt:lpstr>Hoaxes/Chain letters </vt:lpstr>
      <vt:lpstr>Hoaxes &amp; Chain Letters </vt:lpstr>
      <vt:lpstr>Example of Hoax e-mail</vt:lpstr>
      <vt:lpstr>Virus prevention </vt:lpstr>
      <vt:lpstr>Virus prevention </vt:lpstr>
      <vt:lpstr>Prevention and Maintenance </vt:lpstr>
      <vt:lpstr>Maintenance </vt:lpstr>
      <vt:lpstr>Maintenance </vt:lpstr>
      <vt:lpstr>Password Statistics </vt:lpstr>
      <vt:lpstr>Password Statistics </vt:lpstr>
      <vt:lpstr>Who wants your password?</vt:lpstr>
      <vt:lpstr>How do people crack them?</vt:lpstr>
      <vt:lpstr>How are they stolen?</vt:lpstr>
      <vt:lpstr>What makes a good password?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and Computer Maintenance</dc:title>
  <dc:creator>Brian</dc:creator>
  <cp:lastModifiedBy>Brian</cp:lastModifiedBy>
  <cp:revision>11</cp:revision>
  <dcterms:created xsi:type="dcterms:W3CDTF">2017-09-27T12:59:30Z</dcterms:created>
  <dcterms:modified xsi:type="dcterms:W3CDTF">2017-09-28T12:48:16Z</dcterms:modified>
</cp:coreProperties>
</file>