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09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67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002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7270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842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698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634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961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26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456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16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81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44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9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15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30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4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E35F5C-A035-4EF8-AC21-4D1D20D9BC65}" type="datetimeFigureOut">
              <a:rPr lang="en-CA" smtClean="0"/>
              <a:t>2019-09-16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0E5C73-A714-43B6-B612-BE5FB4AC08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80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FB380-DE6F-4132-87E6-52F9C355E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Needs, wants &amp;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ECA4C-3014-4272-93B3-06B95B560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BBI2O</a:t>
            </a:r>
          </a:p>
        </p:txBody>
      </p:sp>
    </p:spTree>
    <p:extLst>
      <p:ext uri="{BB962C8B-B14F-4D97-AF65-F5344CB8AC3E}">
        <p14:creationId xmlns:p14="http://schemas.microsoft.com/office/powerpoint/2010/main" val="451139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What is a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r>
              <a:rPr lang="en-CA" sz="3000" dirty="0">
                <a:solidFill>
                  <a:schemeClr val="tx1"/>
                </a:solidFill>
              </a:rPr>
              <a:t>A </a:t>
            </a:r>
            <a:r>
              <a:rPr lang="en-CA" sz="3000" b="1" dirty="0">
                <a:solidFill>
                  <a:schemeClr val="tx1"/>
                </a:solidFill>
              </a:rPr>
              <a:t>market</a:t>
            </a:r>
            <a:r>
              <a:rPr lang="en-CA" sz="3000" dirty="0">
                <a:solidFill>
                  <a:schemeClr val="tx1"/>
                </a:solidFill>
              </a:rPr>
              <a:t> exists wherever buyers (consumers) &amp; sellers (producers) come together to do business</a:t>
            </a:r>
          </a:p>
          <a:p>
            <a:r>
              <a:rPr lang="en-CA" sz="3000" dirty="0">
                <a:solidFill>
                  <a:schemeClr val="tx1"/>
                </a:solidFill>
              </a:rPr>
              <a:t>Buyers have money to exchange for the goods and services offered by the sellers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2 types of markets – </a:t>
            </a:r>
            <a:r>
              <a:rPr lang="en-CA" sz="3000" b="1" dirty="0">
                <a:solidFill>
                  <a:schemeClr val="tx1"/>
                </a:solidFill>
              </a:rPr>
              <a:t>consumer market </a:t>
            </a:r>
            <a:r>
              <a:rPr lang="en-CA" sz="3000" dirty="0">
                <a:solidFill>
                  <a:schemeClr val="tx1"/>
                </a:solidFill>
              </a:rPr>
              <a:t>&amp; </a:t>
            </a:r>
            <a:r>
              <a:rPr lang="en-CA" sz="3000" b="1" dirty="0">
                <a:solidFill>
                  <a:schemeClr val="tx1"/>
                </a:solidFill>
              </a:rPr>
              <a:t>business to business market 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are examples of these 2 types of markets?</a:t>
            </a:r>
          </a:p>
        </p:txBody>
      </p:sp>
    </p:spTree>
    <p:extLst>
      <p:ext uri="{BB962C8B-B14F-4D97-AF65-F5344CB8AC3E}">
        <p14:creationId xmlns:p14="http://schemas.microsoft.com/office/powerpoint/2010/main" val="3415134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</a:rPr>
              <a:t>Demand: </a:t>
            </a:r>
            <a:r>
              <a:rPr lang="en-CA" sz="3000" dirty="0">
                <a:solidFill>
                  <a:schemeClr val="tx1"/>
                </a:solidFill>
              </a:rPr>
              <a:t>Quantity of a good the consumer is willing to purchase at a certain price </a:t>
            </a:r>
          </a:p>
          <a:p>
            <a:r>
              <a:rPr lang="en-CA" sz="3000" dirty="0">
                <a:solidFill>
                  <a:schemeClr val="tx1"/>
                </a:solidFill>
              </a:rPr>
              <a:t>Demand is directly related to price </a:t>
            </a:r>
          </a:p>
          <a:p>
            <a:r>
              <a:rPr lang="en-CA" sz="3000" dirty="0">
                <a:solidFill>
                  <a:schemeClr val="tx1"/>
                </a:solidFill>
              </a:rPr>
              <a:t>If the price goes up, demand goes down</a:t>
            </a:r>
          </a:p>
          <a:p>
            <a:r>
              <a:rPr lang="en-CA" sz="3000" dirty="0">
                <a:solidFill>
                  <a:schemeClr val="tx1"/>
                </a:solidFill>
              </a:rPr>
              <a:t>If the price goes down, demand goes up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are other factors that could affect demand?</a:t>
            </a:r>
          </a:p>
        </p:txBody>
      </p:sp>
    </p:spTree>
    <p:extLst>
      <p:ext uri="{BB962C8B-B14F-4D97-AF65-F5344CB8AC3E}">
        <p14:creationId xmlns:p14="http://schemas.microsoft.com/office/powerpoint/2010/main" val="374660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Functions of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Production</a:t>
            </a:r>
          </a:p>
          <a:p>
            <a:r>
              <a:rPr lang="en-CA" sz="3000" dirty="0">
                <a:solidFill>
                  <a:schemeClr val="tx1"/>
                </a:solidFill>
              </a:rPr>
              <a:t>Basic function of any business is producing goods and services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The process of converting a business’s resources into goods and services </a:t>
            </a:r>
          </a:p>
          <a:p>
            <a:r>
              <a:rPr lang="en-CA" sz="3000" dirty="0" err="1">
                <a:solidFill>
                  <a:schemeClr val="tx1"/>
                </a:solidFill>
              </a:rPr>
              <a:t>Eg.</a:t>
            </a:r>
            <a:r>
              <a:rPr lang="en-CA" sz="3000" dirty="0">
                <a:solidFill>
                  <a:schemeClr val="tx1"/>
                </a:solidFill>
              </a:rPr>
              <a:t> A school? A Bicycle store? Coach B Training?</a:t>
            </a:r>
          </a:p>
          <a:p>
            <a:endParaRPr lang="en-CA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57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Functions of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Factors of Production</a:t>
            </a:r>
          </a:p>
          <a:p>
            <a:r>
              <a:rPr lang="en-CA" sz="3000" dirty="0">
                <a:solidFill>
                  <a:schemeClr val="tx1"/>
                </a:solidFill>
              </a:rPr>
              <a:t>The production process has many factors called </a:t>
            </a:r>
            <a:r>
              <a:rPr lang="en-CA" sz="3000" b="1" dirty="0">
                <a:solidFill>
                  <a:schemeClr val="tx1"/>
                </a:solidFill>
              </a:rPr>
              <a:t>factors of production</a:t>
            </a:r>
          </a:p>
          <a:p>
            <a:r>
              <a:rPr lang="en-CA" sz="3000" dirty="0">
                <a:solidFill>
                  <a:schemeClr val="tx1"/>
                </a:solidFill>
              </a:rPr>
              <a:t>This includes </a:t>
            </a:r>
            <a:r>
              <a:rPr lang="en-CA" sz="3000" b="1" dirty="0">
                <a:solidFill>
                  <a:schemeClr val="tx1"/>
                </a:solidFill>
              </a:rPr>
              <a:t>land</a:t>
            </a:r>
            <a:r>
              <a:rPr lang="en-CA" sz="3000" dirty="0">
                <a:solidFill>
                  <a:schemeClr val="tx1"/>
                </a:solidFill>
              </a:rPr>
              <a:t>, </a:t>
            </a:r>
            <a:r>
              <a:rPr lang="en-CA" sz="3000" b="1" dirty="0">
                <a:solidFill>
                  <a:schemeClr val="tx1"/>
                </a:solidFill>
              </a:rPr>
              <a:t>capital</a:t>
            </a:r>
            <a:r>
              <a:rPr lang="en-CA" sz="3000" dirty="0">
                <a:solidFill>
                  <a:schemeClr val="tx1"/>
                </a:solidFill>
              </a:rPr>
              <a:t>, </a:t>
            </a:r>
            <a:r>
              <a:rPr lang="en-CA" sz="3000" b="1" dirty="0">
                <a:solidFill>
                  <a:schemeClr val="tx1"/>
                </a:solidFill>
              </a:rPr>
              <a:t>labour</a:t>
            </a:r>
            <a:r>
              <a:rPr lang="en-CA" sz="3000" dirty="0">
                <a:solidFill>
                  <a:schemeClr val="tx1"/>
                </a:solidFill>
              </a:rPr>
              <a:t>, </a:t>
            </a:r>
            <a:r>
              <a:rPr lang="en-CA" sz="3000" b="1" dirty="0">
                <a:solidFill>
                  <a:schemeClr val="tx1"/>
                </a:solidFill>
              </a:rPr>
              <a:t>information</a:t>
            </a:r>
            <a:r>
              <a:rPr lang="en-CA" sz="3000" dirty="0">
                <a:solidFill>
                  <a:schemeClr val="tx1"/>
                </a:solidFill>
              </a:rPr>
              <a:t>, and </a:t>
            </a:r>
            <a:r>
              <a:rPr lang="en-CA" sz="3000" b="1" dirty="0">
                <a:solidFill>
                  <a:schemeClr val="tx1"/>
                </a:solidFill>
              </a:rPr>
              <a:t>entrepreneurship</a:t>
            </a:r>
            <a:r>
              <a:rPr lang="en-CA" sz="3000" dirty="0">
                <a:solidFill>
                  <a:schemeClr val="tx1"/>
                </a:solidFill>
              </a:rPr>
              <a:t> </a:t>
            </a:r>
          </a:p>
          <a:p>
            <a:endParaRPr lang="en-CA" sz="3000" dirty="0">
              <a:solidFill>
                <a:schemeClr val="tx1"/>
              </a:solidFill>
            </a:endParaRPr>
          </a:p>
          <a:p>
            <a:endParaRPr lang="en-CA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56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Functions of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Marketing </a:t>
            </a:r>
          </a:p>
          <a:p>
            <a:r>
              <a:rPr lang="en-CA" sz="3000" dirty="0">
                <a:solidFill>
                  <a:schemeClr val="tx1"/>
                </a:solidFill>
              </a:rPr>
              <a:t>Marketing is not just about advertisement </a:t>
            </a:r>
          </a:p>
          <a:p>
            <a:r>
              <a:rPr lang="en-CA" sz="3000" dirty="0">
                <a:solidFill>
                  <a:schemeClr val="tx1"/>
                </a:solidFill>
              </a:rPr>
              <a:t>It’s all business activities used to plan, price, promote and distribute goods and services to satisfy consumer needs and wants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Find out what the consumer wants – market research </a:t>
            </a:r>
          </a:p>
          <a:p>
            <a:r>
              <a:rPr lang="en-CA" sz="3000" dirty="0">
                <a:solidFill>
                  <a:schemeClr val="tx1"/>
                </a:solidFill>
              </a:rPr>
              <a:t>Market research helps businesses reduce the risk of providing a service or good no </a:t>
            </a:r>
            <a:r>
              <a:rPr lang="en-CA" sz="3000">
                <a:solidFill>
                  <a:schemeClr val="tx1"/>
                </a:solidFill>
              </a:rPr>
              <a:t>one wants</a:t>
            </a:r>
            <a:endParaRPr lang="en-CA" sz="3000" dirty="0">
              <a:solidFill>
                <a:schemeClr val="tx1"/>
              </a:solidFill>
            </a:endParaRPr>
          </a:p>
          <a:p>
            <a:endParaRPr lang="en-CA" sz="3000" dirty="0">
              <a:solidFill>
                <a:schemeClr val="tx1"/>
              </a:solidFill>
            </a:endParaRPr>
          </a:p>
          <a:p>
            <a:endParaRPr lang="en-CA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81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Functions of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Finance  </a:t>
            </a:r>
          </a:p>
          <a:p>
            <a:r>
              <a:rPr lang="en-CA" sz="3000" dirty="0">
                <a:solidFill>
                  <a:schemeClr val="tx1"/>
                </a:solidFill>
              </a:rPr>
              <a:t>Managing money! </a:t>
            </a:r>
          </a:p>
          <a:p>
            <a:r>
              <a:rPr lang="en-CA" sz="3000" dirty="0">
                <a:solidFill>
                  <a:schemeClr val="tx1"/>
                </a:solidFill>
              </a:rPr>
              <a:t>Large businesses have accounting departments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Small businesses normally has the owner taking on the financial responsibility </a:t>
            </a:r>
          </a:p>
          <a:p>
            <a:r>
              <a:rPr lang="en-CA" sz="3000" dirty="0">
                <a:solidFill>
                  <a:schemeClr val="tx1"/>
                </a:solidFill>
              </a:rPr>
              <a:t>You need to know the money going out and the money coming in</a:t>
            </a:r>
          </a:p>
          <a:p>
            <a:endParaRPr lang="en-CA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93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Functions of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Human Resources   </a:t>
            </a:r>
          </a:p>
          <a:p>
            <a:r>
              <a:rPr lang="en-CA" sz="3000" dirty="0">
                <a:solidFill>
                  <a:schemeClr val="tx1"/>
                </a:solidFill>
              </a:rPr>
              <a:t>People responsible for hiring and keeping good employees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This department deals with providing benefits such as dental plans, life insurance, and pension plans for employees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Some businesses offer trips to sales people if they meet certain sales quotas</a:t>
            </a:r>
          </a:p>
          <a:p>
            <a:r>
              <a:rPr lang="en-CA" sz="3000" dirty="0">
                <a:solidFill>
                  <a:schemeClr val="tx1"/>
                </a:solidFill>
              </a:rPr>
              <a:t>Some businesses provide gym memberships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else is human resources responsible for?</a:t>
            </a:r>
          </a:p>
        </p:txBody>
      </p:sp>
    </p:spTree>
    <p:extLst>
      <p:ext uri="{BB962C8B-B14F-4D97-AF65-F5344CB8AC3E}">
        <p14:creationId xmlns:p14="http://schemas.microsoft.com/office/powerpoint/2010/main" val="219048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Functions of a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Management </a:t>
            </a:r>
          </a:p>
          <a:p>
            <a:r>
              <a:rPr lang="en-CA" sz="3000" dirty="0">
                <a:solidFill>
                  <a:schemeClr val="tx1"/>
                </a:solidFill>
              </a:rPr>
              <a:t>The planning, organizing and controlling of all business activities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Managers have to set short and long term goals and organize employees and other resources so the goals of the business can be achieved</a:t>
            </a:r>
          </a:p>
        </p:txBody>
      </p:sp>
    </p:spTree>
    <p:extLst>
      <p:ext uri="{BB962C8B-B14F-4D97-AF65-F5344CB8AC3E}">
        <p14:creationId xmlns:p14="http://schemas.microsoft.com/office/powerpoint/2010/main" val="3157588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Needs &amp; wants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507067"/>
            <a:ext cx="8534400" cy="5265208"/>
          </a:xfrm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</a:rPr>
              <a:t>Needs: </a:t>
            </a:r>
            <a:r>
              <a:rPr lang="en-CA" sz="3000" dirty="0">
                <a:solidFill>
                  <a:schemeClr val="tx1"/>
                </a:solidFill>
              </a:rPr>
              <a:t> Must have in order to stay alive 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Wants: </a:t>
            </a:r>
            <a:r>
              <a:rPr lang="en-CA" sz="3000" dirty="0">
                <a:solidFill>
                  <a:schemeClr val="tx1"/>
                </a:solidFill>
              </a:rPr>
              <a:t>Extra’s, you don’t need them to survive but they make your life more pleasant 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does this have to do with business? 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Consumer: </a:t>
            </a:r>
            <a:r>
              <a:rPr lang="en-CA" sz="3000" dirty="0">
                <a:solidFill>
                  <a:schemeClr val="tx1"/>
                </a:solidFill>
              </a:rPr>
              <a:t>Person or business that buys and uses food, clothing, or anything grown, made, or provided by producers </a:t>
            </a:r>
            <a:endParaRPr lang="en-CA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45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Needs &amp; wants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507067"/>
            <a:ext cx="8534400" cy="5265208"/>
          </a:xfrm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tx1"/>
                </a:solidFill>
              </a:rPr>
              <a:t>Community Needs and Wants: </a:t>
            </a:r>
          </a:p>
          <a:p>
            <a:r>
              <a:rPr lang="en-CA" sz="3000" dirty="0">
                <a:solidFill>
                  <a:schemeClr val="tx1"/>
                </a:solidFill>
              </a:rPr>
              <a:t>Someone has to provide transportation so that grocery items get into your local supermarket on time and without spoiling </a:t>
            </a:r>
          </a:p>
          <a:p>
            <a:r>
              <a:rPr lang="en-CA" sz="3000" dirty="0">
                <a:solidFill>
                  <a:schemeClr val="tx1"/>
                </a:solidFill>
              </a:rPr>
              <a:t>Garbage and Recycling</a:t>
            </a:r>
          </a:p>
          <a:p>
            <a:r>
              <a:rPr lang="en-CA" sz="3000" dirty="0">
                <a:solidFill>
                  <a:schemeClr val="tx1"/>
                </a:solidFill>
              </a:rPr>
              <a:t>Internet, TV, Radio, Newspapers – have to be developed, upgraded and maintained </a:t>
            </a:r>
          </a:p>
          <a:p>
            <a:r>
              <a:rPr lang="en-CA" sz="3000" dirty="0">
                <a:solidFill>
                  <a:schemeClr val="tx1"/>
                </a:solidFill>
              </a:rPr>
              <a:t>You can travel the world because some business manufacture planes </a:t>
            </a:r>
          </a:p>
        </p:txBody>
      </p:sp>
    </p:spTree>
    <p:extLst>
      <p:ext uri="{BB962C8B-B14F-4D97-AF65-F5344CB8AC3E}">
        <p14:creationId xmlns:p14="http://schemas.microsoft.com/office/powerpoint/2010/main" val="413356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Needs &amp; wants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Consume Trends &amp; Fads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Trend: </a:t>
            </a:r>
            <a:r>
              <a:rPr lang="en-CA" sz="3000" dirty="0">
                <a:solidFill>
                  <a:schemeClr val="tx1"/>
                </a:solidFill>
              </a:rPr>
              <a:t>A general direction in society that may last for a long time </a:t>
            </a:r>
            <a:endParaRPr lang="en-CA" sz="3000" b="1" dirty="0">
              <a:solidFill>
                <a:schemeClr val="tx1"/>
              </a:solidFill>
            </a:endParaRPr>
          </a:p>
          <a:p>
            <a:r>
              <a:rPr lang="en-CA" sz="3000" dirty="0">
                <a:solidFill>
                  <a:schemeClr val="tx1"/>
                </a:solidFill>
              </a:rPr>
              <a:t>Ex: Clothing Trends, Using Apps, online shopping etc. 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Fad</a:t>
            </a:r>
            <a:r>
              <a:rPr lang="en-CA" sz="3000" dirty="0">
                <a:solidFill>
                  <a:schemeClr val="tx1"/>
                </a:solidFill>
              </a:rPr>
              <a:t>: A craze that people take up quickly and then drop just as quickly</a:t>
            </a:r>
          </a:p>
          <a:p>
            <a:r>
              <a:rPr lang="en-CA" sz="3000" dirty="0">
                <a:solidFill>
                  <a:schemeClr val="tx1"/>
                </a:solidFill>
              </a:rPr>
              <a:t>Ex: Hula Hoops, pet rocks, </a:t>
            </a:r>
            <a:r>
              <a:rPr lang="en-CA" sz="3000" dirty="0" err="1">
                <a:solidFill>
                  <a:schemeClr val="tx1"/>
                </a:solidFill>
              </a:rPr>
              <a:t>pokemon</a:t>
            </a:r>
            <a:r>
              <a:rPr lang="en-CA" sz="3000" dirty="0">
                <a:solidFill>
                  <a:schemeClr val="tx1"/>
                </a:solidFill>
              </a:rPr>
              <a:t> cards etc. 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would a business want to invest in? Trend or Fad?</a:t>
            </a:r>
          </a:p>
        </p:txBody>
      </p:sp>
    </p:spTree>
    <p:extLst>
      <p:ext uri="{BB962C8B-B14F-4D97-AF65-F5344CB8AC3E}">
        <p14:creationId xmlns:p14="http://schemas.microsoft.com/office/powerpoint/2010/main" val="394218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Needs &amp; wants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Abraham Maslow and Personal Motivation </a:t>
            </a: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571BD4-5D62-4510-A55A-893640F312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46" t="19753" r="25547" b="15278"/>
          <a:stretch/>
        </p:blipFill>
        <p:spPr>
          <a:xfrm>
            <a:off x="1289050" y="2097617"/>
            <a:ext cx="5962650" cy="445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63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Needs &amp; wants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</a:rPr>
              <a:t>Competing for customers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motivates you as a customer to buy certain goods and services over others?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brand vs the other?</a:t>
            </a:r>
          </a:p>
          <a:p>
            <a:r>
              <a:rPr lang="en-CA" sz="3000" dirty="0">
                <a:solidFill>
                  <a:schemeClr val="tx1"/>
                </a:solidFill>
              </a:rPr>
              <a:t>Business compete for your consumer dollar</a:t>
            </a:r>
          </a:p>
          <a:p>
            <a:r>
              <a:rPr lang="en-CA" sz="3000" dirty="0">
                <a:solidFill>
                  <a:schemeClr val="tx1"/>
                </a:solidFill>
              </a:rPr>
              <a:t>Each business is trying to satisfy the needs and wants of the consumer</a:t>
            </a:r>
          </a:p>
          <a:p>
            <a:r>
              <a:rPr lang="en-CA" sz="3000" dirty="0">
                <a:solidFill>
                  <a:schemeClr val="tx1"/>
                </a:solidFill>
              </a:rPr>
              <a:t>Let’s look at cell phones: 4-5 major players competing with each other</a:t>
            </a:r>
          </a:p>
          <a:p>
            <a:r>
              <a:rPr lang="en-CA" sz="3000" dirty="0">
                <a:solidFill>
                  <a:schemeClr val="tx1"/>
                </a:solidFill>
              </a:rPr>
              <a:t>What did Virgin Mobile do that changed cell phone plans forever?</a:t>
            </a:r>
          </a:p>
        </p:txBody>
      </p:sp>
    </p:spTree>
    <p:extLst>
      <p:ext uri="{BB962C8B-B14F-4D97-AF65-F5344CB8AC3E}">
        <p14:creationId xmlns:p14="http://schemas.microsoft.com/office/powerpoint/2010/main" val="2109896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What is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 lnSpcReduction="10000"/>
          </a:bodyPr>
          <a:lstStyle/>
          <a:p>
            <a:r>
              <a:rPr lang="en-CA" sz="3000" dirty="0">
                <a:solidFill>
                  <a:schemeClr val="tx1"/>
                </a:solidFill>
              </a:rPr>
              <a:t>Production and sale of goods and services to consumers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Everyone in this world is involved in business to some extent. How? 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Producers</a:t>
            </a:r>
            <a:r>
              <a:rPr lang="en-CA" sz="3000" dirty="0">
                <a:solidFill>
                  <a:schemeClr val="tx1"/>
                </a:solidFill>
              </a:rPr>
              <a:t> – make goods or provide services, and consumers buy and use them</a:t>
            </a:r>
          </a:p>
          <a:p>
            <a:r>
              <a:rPr lang="en-CA" sz="3000" dirty="0">
                <a:solidFill>
                  <a:schemeClr val="tx1"/>
                </a:solidFill>
              </a:rPr>
              <a:t>Any item that you can purchase, possess, and use is a good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Services – </a:t>
            </a:r>
            <a:r>
              <a:rPr lang="en-CA" sz="3000" dirty="0">
                <a:solidFill>
                  <a:schemeClr val="tx1"/>
                </a:solidFill>
              </a:rPr>
              <a:t>helpful acts performed in exchange for pay</a:t>
            </a:r>
            <a:endParaRPr lang="en-CA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88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Interdependence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r>
              <a:rPr lang="en-CA" sz="3000" dirty="0">
                <a:solidFill>
                  <a:schemeClr val="tx1"/>
                </a:solidFill>
              </a:rPr>
              <a:t>Consumers and Producers depend on each other </a:t>
            </a:r>
          </a:p>
          <a:p>
            <a:r>
              <a:rPr lang="en-CA" sz="3000" dirty="0">
                <a:solidFill>
                  <a:schemeClr val="tx1"/>
                </a:solidFill>
              </a:rPr>
              <a:t>Consumers need producers to manufacture and supply goods and services </a:t>
            </a:r>
          </a:p>
          <a:p>
            <a:r>
              <a:rPr lang="en-CA" sz="3000" dirty="0">
                <a:solidFill>
                  <a:schemeClr val="tx1"/>
                </a:solidFill>
              </a:rPr>
              <a:t>Producers needs consumers to buy goods and services they manufacture and offer</a:t>
            </a:r>
          </a:p>
          <a:p>
            <a:r>
              <a:rPr lang="en-CA" sz="3000" dirty="0">
                <a:solidFill>
                  <a:schemeClr val="tx1"/>
                </a:solidFill>
              </a:rPr>
              <a:t>How does Best Buy relate to interdependence </a:t>
            </a:r>
          </a:p>
        </p:txBody>
      </p:sp>
    </p:spTree>
    <p:extLst>
      <p:ext uri="{BB962C8B-B14F-4D97-AF65-F5344CB8AC3E}">
        <p14:creationId xmlns:p14="http://schemas.microsoft.com/office/powerpoint/2010/main" val="3899040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B6D7D-2C65-4932-8CB1-FD403289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Producers &amp; Consumers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D63DA-19C2-4277-9F3C-28D88C94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75" y="1287992"/>
            <a:ext cx="8534400" cy="5265208"/>
          </a:xfrm>
        </p:spPr>
        <p:txBody>
          <a:bodyPr>
            <a:normAutofit/>
          </a:bodyPr>
          <a:lstStyle/>
          <a:p>
            <a:r>
              <a:rPr lang="en-CA" sz="3000" dirty="0">
                <a:solidFill>
                  <a:schemeClr val="tx1"/>
                </a:solidFill>
              </a:rPr>
              <a:t>We have manufacturers and suppliers/retailers 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Manufacturer – </a:t>
            </a:r>
            <a:r>
              <a:rPr lang="en-CA" sz="3000" dirty="0">
                <a:solidFill>
                  <a:schemeClr val="tx1"/>
                </a:solidFill>
              </a:rPr>
              <a:t>company or business that produces the goods </a:t>
            </a:r>
          </a:p>
          <a:p>
            <a:r>
              <a:rPr lang="en-CA" sz="3000" b="1" dirty="0">
                <a:solidFill>
                  <a:schemeClr val="tx1"/>
                </a:solidFill>
              </a:rPr>
              <a:t>Supplier/Retailer </a:t>
            </a:r>
            <a:r>
              <a:rPr lang="en-CA" sz="3000" dirty="0">
                <a:solidFill>
                  <a:schemeClr val="tx1"/>
                </a:solidFill>
              </a:rPr>
              <a:t>– provides the good or service to the consumer </a:t>
            </a:r>
          </a:p>
          <a:p>
            <a:endParaRPr lang="en-CA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42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780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Slice</vt:lpstr>
      <vt:lpstr>Needs, wants &amp; Business</vt:lpstr>
      <vt:lpstr>Needs &amp; wants </vt:lpstr>
      <vt:lpstr>Needs &amp; wants </vt:lpstr>
      <vt:lpstr>Needs &amp; wants </vt:lpstr>
      <vt:lpstr>Needs &amp; wants </vt:lpstr>
      <vt:lpstr>Needs &amp; wants </vt:lpstr>
      <vt:lpstr>What is business?</vt:lpstr>
      <vt:lpstr>Interdependence </vt:lpstr>
      <vt:lpstr>Producers &amp; Consumers  </vt:lpstr>
      <vt:lpstr>What is a market?</vt:lpstr>
      <vt:lpstr>demand</vt:lpstr>
      <vt:lpstr>Functions of a business</vt:lpstr>
      <vt:lpstr>Functions of a business</vt:lpstr>
      <vt:lpstr>Functions of a business</vt:lpstr>
      <vt:lpstr>Functions of a business</vt:lpstr>
      <vt:lpstr>Functions of a business</vt:lpstr>
      <vt:lpstr>Functions of a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Singh</dc:creator>
  <cp:lastModifiedBy>Brian Singh</cp:lastModifiedBy>
  <cp:revision>15</cp:revision>
  <dcterms:created xsi:type="dcterms:W3CDTF">2019-09-06T12:48:08Z</dcterms:created>
  <dcterms:modified xsi:type="dcterms:W3CDTF">2019-09-16T13:35:34Z</dcterms:modified>
</cp:coreProperties>
</file>