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ED8D-951B-467E-999A-0C975C7AB392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D674-73ED-49C0-926A-1DBF3F06B9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88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6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59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48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0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21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7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79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88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5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3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42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8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8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3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5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4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F6FB22-06FB-4341-A4B9-6A0F448E5D2D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23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va.com/" TargetMode="External"/><Relationship Id="rId2" Type="http://schemas.openxmlformats.org/officeDocument/2006/relationships/hyperlink" Target="http://www.thinkific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ypal.com/" TargetMode="External"/><Relationship Id="rId4" Type="http://schemas.openxmlformats.org/officeDocument/2006/relationships/hyperlink" Target="http://www.strip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7167-2997-440B-866F-36D765081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Online business &amp; COURSE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85488-0EAD-48F1-871D-214266611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1435310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Filming equipment and tech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133475"/>
            <a:ext cx="9217687" cy="5724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*Note: You do not need everything here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Phone* (You could do everything on your phone) – Everything else below is optional</a:t>
            </a:r>
          </a:p>
          <a:p>
            <a:r>
              <a:rPr lang="en-CA" sz="2800" dirty="0">
                <a:solidFill>
                  <a:schemeClr val="tx1"/>
                </a:solidFill>
              </a:rPr>
              <a:t>Editing software (iMovie, windows movie marker, open shot, etc. ALL FREE)</a:t>
            </a:r>
          </a:p>
          <a:p>
            <a:r>
              <a:rPr lang="en-CA" sz="2800" dirty="0">
                <a:solidFill>
                  <a:schemeClr val="tx1"/>
                </a:solidFill>
              </a:rPr>
              <a:t>Mic – headphones, </a:t>
            </a:r>
            <a:r>
              <a:rPr lang="en-CA" sz="2800" dirty="0" err="1">
                <a:solidFill>
                  <a:schemeClr val="tx1"/>
                </a:solidFill>
              </a:rPr>
              <a:t>AirPods</a:t>
            </a:r>
            <a:r>
              <a:rPr lang="en-CA" sz="2800" dirty="0">
                <a:solidFill>
                  <a:schemeClr val="tx1"/>
                </a:solidFill>
              </a:rPr>
              <a:t> or wireless </a:t>
            </a:r>
            <a:r>
              <a:rPr lang="en-CA" sz="2800" dirty="0" err="1">
                <a:solidFill>
                  <a:schemeClr val="tx1"/>
                </a:solidFill>
              </a:rPr>
              <a:t>Lavalier</a:t>
            </a:r>
            <a:r>
              <a:rPr lang="en-CA" sz="2800" dirty="0">
                <a:solidFill>
                  <a:schemeClr val="tx1"/>
                </a:solidFill>
              </a:rPr>
              <a:t> mic, many wireless mics for cell phones, desktop microphone</a:t>
            </a:r>
          </a:p>
          <a:p>
            <a:r>
              <a:rPr lang="en-CA" sz="2800" dirty="0">
                <a:solidFill>
                  <a:schemeClr val="tx1"/>
                </a:solidFill>
              </a:rPr>
              <a:t>Lighting – Selfie Ring Light (many come with a cell phone holder, general lamps, </a:t>
            </a:r>
            <a:r>
              <a:rPr lang="en-CA" sz="2800" dirty="0" err="1">
                <a:solidFill>
                  <a:schemeClr val="tx1"/>
                </a:solidFill>
              </a:rPr>
              <a:t>etc</a:t>
            </a:r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dirty="0">
                <a:solidFill>
                  <a:schemeClr val="tx1"/>
                </a:solidFill>
              </a:rPr>
              <a:t>Green Screen – Pop up screens, a blanket, etc. </a:t>
            </a:r>
          </a:p>
        </p:txBody>
      </p:sp>
    </p:spTree>
    <p:extLst>
      <p:ext uri="{BB962C8B-B14F-4D97-AF65-F5344CB8AC3E}">
        <p14:creationId xmlns:p14="http://schemas.microsoft.com/office/powerpoint/2010/main" val="2117010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Content delivery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 fontScale="92500"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Content is what you teach, Delivery is how you teach it (Tip: Use Canva for professional templates)</a:t>
            </a:r>
          </a:p>
          <a:p>
            <a:r>
              <a:rPr lang="en-CA" sz="2800" dirty="0">
                <a:solidFill>
                  <a:schemeClr val="tx1"/>
                </a:solidFill>
              </a:rPr>
              <a:t>Video*</a:t>
            </a:r>
          </a:p>
          <a:p>
            <a:r>
              <a:rPr lang="en-CA" sz="2800" dirty="0">
                <a:solidFill>
                  <a:schemeClr val="tx1"/>
                </a:solidFill>
              </a:rPr>
              <a:t>Audio</a:t>
            </a:r>
          </a:p>
          <a:p>
            <a:r>
              <a:rPr lang="en-CA" sz="2800" dirty="0">
                <a:solidFill>
                  <a:schemeClr val="tx1"/>
                </a:solidFill>
              </a:rPr>
              <a:t>Text or PDF </a:t>
            </a:r>
          </a:p>
          <a:p>
            <a:r>
              <a:rPr lang="en-CA" sz="2800" dirty="0">
                <a:solidFill>
                  <a:schemeClr val="tx1"/>
                </a:solidFill>
              </a:rPr>
              <a:t>Multimedia </a:t>
            </a:r>
          </a:p>
          <a:p>
            <a:r>
              <a:rPr lang="en-CA" sz="2800" dirty="0">
                <a:solidFill>
                  <a:schemeClr val="tx1"/>
                </a:solidFill>
              </a:rPr>
              <a:t>Presentation (PPT, Google slides, etc.)</a:t>
            </a:r>
          </a:p>
          <a:p>
            <a:r>
              <a:rPr lang="en-CA" sz="2800" dirty="0">
                <a:solidFill>
                  <a:schemeClr val="tx1"/>
                </a:solidFill>
              </a:rPr>
              <a:t>Downloads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Discussions</a:t>
            </a:r>
          </a:p>
          <a:p>
            <a:r>
              <a:rPr lang="en-CA" sz="2800" dirty="0">
                <a:solidFill>
                  <a:schemeClr val="tx1"/>
                </a:solidFill>
              </a:rPr>
              <a:t>Quizzes, Assignments, Exams, etc. </a:t>
            </a:r>
          </a:p>
        </p:txBody>
      </p:sp>
    </p:spTree>
    <p:extLst>
      <p:ext uri="{BB962C8B-B14F-4D97-AF65-F5344CB8AC3E}">
        <p14:creationId xmlns:p14="http://schemas.microsoft.com/office/powerpoint/2010/main" val="82868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Content delivery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The platform you’re going to use to create your online program/course is </a:t>
            </a:r>
            <a:r>
              <a:rPr lang="en-CA" sz="2800" dirty="0" err="1">
                <a:solidFill>
                  <a:schemeClr val="tx1"/>
                </a:solidFill>
              </a:rPr>
              <a:t>Thinkific</a:t>
            </a:r>
            <a:r>
              <a:rPr lang="en-CA" sz="2800" dirty="0">
                <a:solidFill>
                  <a:schemeClr val="tx1"/>
                </a:solidFill>
              </a:rPr>
              <a:t> </a:t>
            </a:r>
          </a:p>
          <a:p>
            <a:r>
              <a:rPr lang="en-CA" sz="2800" dirty="0">
                <a:solidFill>
                  <a:schemeClr val="tx1"/>
                </a:solidFill>
              </a:rPr>
              <a:t>Let’s take a look… go to </a:t>
            </a:r>
            <a:r>
              <a:rPr lang="en-CA" sz="2800" dirty="0">
                <a:solidFill>
                  <a:schemeClr val="tx1"/>
                </a:solidFill>
                <a:hlinkClick r:id="rId2"/>
              </a:rPr>
              <a:t>www.thinkific.com</a:t>
            </a:r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dirty="0">
                <a:solidFill>
                  <a:schemeClr val="tx1"/>
                </a:solidFill>
              </a:rPr>
              <a:t>Let’s take a look at </a:t>
            </a:r>
            <a:r>
              <a:rPr lang="en-CA" sz="2800" dirty="0">
                <a:solidFill>
                  <a:schemeClr val="tx1"/>
                </a:solidFill>
                <a:hlinkClick r:id="rId3"/>
              </a:rPr>
              <a:t>www.canva.com</a:t>
            </a:r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dirty="0">
                <a:solidFill>
                  <a:schemeClr val="tx1"/>
                </a:solidFill>
              </a:rPr>
              <a:t>Optional – </a:t>
            </a:r>
            <a:r>
              <a:rPr lang="en-CA" sz="2800">
                <a:solidFill>
                  <a:schemeClr val="tx1"/>
                </a:solidFill>
              </a:rPr>
              <a:t>connect S</a:t>
            </a:r>
            <a:r>
              <a:rPr lang="en-CA" sz="2800" i="1">
                <a:solidFill>
                  <a:schemeClr val="tx1"/>
                </a:solidFill>
              </a:rPr>
              <a:t>tripe </a:t>
            </a:r>
            <a:r>
              <a:rPr lang="en-CA" sz="2800" i="1" dirty="0">
                <a:solidFill>
                  <a:schemeClr val="tx1"/>
                </a:solidFill>
              </a:rPr>
              <a:t>and/</a:t>
            </a:r>
            <a:r>
              <a:rPr lang="en-CA" sz="2800" i="1">
                <a:solidFill>
                  <a:schemeClr val="tx1"/>
                </a:solidFill>
              </a:rPr>
              <a:t>or PayPal </a:t>
            </a:r>
            <a:r>
              <a:rPr lang="en-CA" sz="2800" dirty="0">
                <a:solidFill>
                  <a:schemeClr val="tx1"/>
                </a:solidFill>
              </a:rPr>
              <a:t>to your </a:t>
            </a:r>
            <a:r>
              <a:rPr lang="en-CA" sz="2800" dirty="0" err="1">
                <a:solidFill>
                  <a:schemeClr val="tx1"/>
                </a:solidFill>
              </a:rPr>
              <a:t>Thinkific</a:t>
            </a:r>
            <a:r>
              <a:rPr lang="en-CA" sz="2800" dirty="0">
                <a:solidFill>
                  <a:schemeClr val="tx1"/>
                </a:solidFill>
              </a:rPr>
              <a:t> account to start receiving payments </a:t>
            </a:r>
          </a:p>
          <a:p>
            <a:r>
              <a:rPr lang="en-CA" sz="2800" dirty="0">
                <a:solidFill>
                  <a:schemeClr val="tx1"/>
                </a:solidFill>
                <a:hlinkClick r:id="rId4"/>
              </a:rPr>
              <a:t>www.stripe.com</a:t>
            </a:r>
            <a:r>
              <a:rPr lang="en-CA" sz="2800" dirty="0">
                <a:solidFill>
                  <a:schemeClr val="tx1"/>
                </a:solidFill>
              </a:rPr>
              <a:t> and/or </a:t>
            </a:r>
            <a:r>
              <a:rPr lang="en-CA" sz="2800" dirty="0">
                <a:solidFill>
                  <a:schemeClr val="tx1"/>
                </a:solidFill>
                <a:hlinkClick r:id="rId5"/>
              </a:rPr>
              <a:t>www.paypal.com</a:t>
            </a:r>
            <a:r>
              <a:rPr lang="en-CA" sz="2800" dirty="0">
                <a:solidFill>
                  <a:schemeClr val="tx1"/>
                </a:solidFill>
              </a:rPr>
              <a:t>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05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LANDING PAGE/SALES PAGE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This is the webpage people go to when they want to find out and buy your product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This page needs to be informative and persuasive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Include a headline 	in every section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Include many visuals</a:t>
            </a:r>
          </a:p>
          <a:p>
            <a:r>
              <a:rPr lang="en-CA" sz="2800" dirty="0">
                <a:solidFill>
                  <a:schemeClr val="tx1"/>
                </a:solidFill>
              </a:rPr>
              <a:t>Sales video is always optimal </a:t>
            </a:r>
          </a:p>
          <a:p>
            <a:r>
              <a:rPr lang="en-CA" sz="2800" dirty="0">
                <a:solidFill>
                  <a:schemeClr val="tx1"/>
                </a:solidFill>
              </a:rPr>
              <a:t>Can include FAQ, Reviews, etc.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77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LEAD MAGNET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This is some form of valuable content or resource that you give your buyer for FREE in exchange for their e-mail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  <a:p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258BA23-74FE-48DF-83C2-F80FD114D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429000"/>
            <a:ext cx="3431540" cy="3104306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8ED190-89C3-46F0-93F3-D8CE2C660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77" y="3428998"/>
            <a:ext cx="3487985" cy="3104306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5F817D-2A5B-41EE-B0D8-46738A59F5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562" y="3428998"/>
            <a:ext cx="4366318" cy="310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72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300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Slice</vt:lpstr>
      <vt:lpstr>Online business &amp; COURSE PRODUCTION</vt:lpstr>
      <vt:lpstr>Filming equipment and tech</vt:lpstr>
      <vt:lpstr>Content delivery methods</vt:lpstr>
      <vt:lpstr>Content delivery methods</vt:lpstr>
      <vt:lpstr>LANDING PAGE/SALES PAGE</vt:lpstr>
      <vt:lpstr>LEAD MAGNET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business success</dc:title>
  <dc:creator>Brian Singh</dc:creator>
  <cp:lastModifiedBy>Singh, Brian</cp:lastModifiedBy>
  <cp:revision>76</cp:revision>
  <dcterms:created xsi:type="dcterms:W3CDTF">2019-11-26T13:55:23Z</dcterms:created>
  <dcterms:modified xsi:type="dcterms:W3CDTF">2020-10-21T14:06:56Z</dcterms:modified>
</cp:coreProperties>
</file>