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  <p:sldMasterId id="2147483837" r:id="rId2"/>
  </p:sldMasterIdLst>
  <p:notesMasterIdLst>
    <p:notesMasterId r:id="rId20"/>
  </p:notesMasterIdLst>
  <p:sldIdLst>
    <p:sldId id="256" r:id="rId3"/>
    <p:sldId id="257" r:id="rId4"/>
    <p:sldId id="292" r:id="rId5"/>
    <p:sldId id="258" r:id="rId6"/>
    <p:sldId id="259" r:id="rId7"/>
    <p:sldId id="280" r:id="rId8"/>
    <p:sldId id="260" r:id="rId9"/>
    <p:sldId id="261" r:id="rId10"/>
    <p:sldId id="281" r:id="rId11"/>
    <p:sldId id="282" r:id="rId12"/>
    <p:sldId id="283" r:id="rId13"/>
    <p:sldId id="284" r:id="rId14"/>
    <p:sldId id="285" r:id="rId15"/>
    <p:sldId id="287" r:id="rId16"/>
    <p:sldId id="289" r:id="rId17"/>
    <p:sldId id="290" r:id="rId18"/>
    <p:sldId id="29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EB71-CA4C-405C-976B-C9E900CE43A7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E4531-C75F-4EB1-AF4E-9472AA4337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51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73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85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68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169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425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564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45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230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FADDE1-19DA-4677-8CE6-670289E168E6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2F872-D3C0-43E4-A786-33B1AA155E83}"/>
              </a:ext>
            </a:extLst>
          </p:cNvPr>
          <p:cNvSpPr/>
          <p:nvPr/>
        </p:nvSpPr>
        <p:spPr>
          <a:xfrm>
            <a:off x="-14818" y="6053139"/>
            <a:ext cx="300143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6EDB6D-B397-4F60-B86B-3F2BC9418873}"/>
              </a:ext>
            </a:extLst>
          </p:cNvPr>
          <p:cNvSpPr/>
          <p:nvPr/>
        </p:nvSpPr>
        <p:spPr>
          <a:xfrm>
            <a:off x="3147485" y="6043614"/>
            <a:ext cx="9044516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531527E0-1A4B-47B2-9C38-6B3163AE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7256BC62-7209-4E8C-BDE6-53BD4F33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3417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F75444EF-3F06-4F3F-A256-C9E20118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627D09-CB0A-4663-AAA9-2F11636FD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833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55C3020-705A-47E1-972C-B91BED80D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2784D87-0954-479F-AF3F-3E133703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19AC41E-DDB8-4A1E-A8BD-02E85FE3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C46F6-21AF-4CB1-B78B-CE5D717D4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08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3513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D34DCE-6BB0-4A7F-AFCC-3A17AAF3EAC8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73A631-5CE1-4905-A6C0-AEC3E9D7FA40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CC0F2D-6BB7-4D3B-B293-D975F0A33CC9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34DF25A0-8C57-44E0-A1E5-FBAEFCC18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B7917C27-0FFE-4EE9-A23B-FD4211A6BD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4C7B9FB-3464-464E-B8D8-5380270511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7E5FD32D-C0E8-4321-80A1-B9D8F0D304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50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C6653955-DC9E-47F1-858C-1A1FEA20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92B2D63F-0AD1-4048-9542-4F7F5151E6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7632FE-C1D7-4D48-9B34-51558471945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9FA296D0-4A2D-4ECF-AB1B-C051A63A2B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4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B8914001-9C66-49C3-B887-E4ED50A3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59F2F7D9-F741-475D-84EF-2AD5C1C0D4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968FF5-32B6-4882-B2C1-926F8330AF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63CF9756-FB54-4E6E-BD68-5808995FBFD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57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46381C7-30C2-4212-8D04-35A4BE182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0AC7DC3-42D0-43FA-81F2-39B83EF3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BBDFC87-4DB1-408A-9CD7-7BB01CCA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C3A10-23C3-43A5-9BED-2F6A971E0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561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316F4-C1FC-4BFB-A729-E6EA37D1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0E5E7F-B2B7-4FBF-89B2-D16D9926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19118-AB00-489F-904A-591B003A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8C6066-DAAA-44C0-9F47-22A7EF003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293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119B171D-B822-4EC4-B236-3B3A5FC35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2474771-8C6F-49BF-AF06-48DCCFF3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BA45ACA-51A2-4E55-A76D-45C6310D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6F383-AEA4-492A-B3E9-819465561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146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1072C22-E260-496E-9366-EC15F507DE22}"/>
              </a:ext>
            </a:extLst>
          </p:cNvPr>
          <p:cNvSpPr/>
          <p:nvPr/>
        </p:nvSpPr>
        <p:spPr bwMode="white">
          <a:xfrm>
            <a:off x="-14818" y="4572001"/>
            <a:ext cx="12196235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7018FD-8CA5-42BA-A78C-95EA49E1A845}"/>
              </a:ext>
            </a:extLst>
          </p:cNvPr>
          <p:cNvSpPr/>
          <p:nvPr/>
        </p:nvSpPr>
        <p:spPr>
          <a:xfrm>
            <a:off x="-14817" y="4664075"/>
            <a:ext cx="1953684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08A303-7848-4CFE-9BEB-7BF4A55066A1}"/>
              </a:ext>
            </a:extLst>
          </p:cNvPr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6E3447-262E-4C31-8228-1C7E528E7911}"/>
              </a:ext>
            </a:extLst>
          </p:cNvPr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F7EF11D9-4282-45E1-94B9-4F70A02E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1262CB14-4CD9-46FC-A571-3C9795F0DC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5C0828BA-0FBB-4819-BD15-0B37C9ED3A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5700BC4B-2DBA-4CA6-A41E-03EC7CEF75A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32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137C2CA-9BBF-4E30-9855-BDA271FD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AD89273-27E9-4DAB-AA89-1105E90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85A1914-92F1-4E9A-8128-9659B33C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160A9-76B1-4DC3-93B9-F7864693C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398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9A52FD-23A1-4FD3-B1F5-23BF76188C82}"/>
              </a:ext>
            </a:extLst>
          </p:cNvPr>
          <p:cNvSpPr/>
          <p:nvPr/>
        </p:nvSpPr>
        <p:spPr bwMode="white">
          <a:xfrm>
            <a:off x="8128001" y="0"/>
            <a:ext cx="42968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5CBBA7-D5F1-401F-BD8C-DA3860511946}"/>
              </a:ext>
            </a:extLst>
          </p:cNvPr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41FBE8-2642-45DE-9C86-24E4129CEE1E}"/>
              </a:ext>
            </a:extLst>
          </p:cNvPr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93AD92-99EE-47A5-AD77-4B0A9A12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4A833B-3837-42E7-8475-81A682FB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6C473-7480-4CB5-AFA4-4B8524B7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6143" y="102658"/>
            <a:ext cx="533400" cy="328084"/>
          </a:xfrm>
        </p:spPr>
        <p:txBody>
          <a:bodyPr/>
          <a:lstStyle>
            <a:lvl1pPr>
              <a:defRPr/>
            </a:lvl1pPr>
          </a:lstStyle>
          <a:p>
            <a:fld id="{FB6230E5-83DE-49F2-A21F-D37240884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882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13907D7-05C4-4E66-87F8-48A7218C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3E4B22-A078-4B1D-9F25-F62EC45B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17753F86-5158-4580-A457-40E93E3B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CE55-88D1-4310-9A27-ABE015719B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36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249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0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34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616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592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01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9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1EC8EC-62A4-4D1B-900C-A83E52737C63}" type="datetimeFigureOut">
              <a:rPr lang="en-CA" smtClean="0"/>
              <a:t>2019-02-04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41E2E3-DBCF-4E54-B41E-DD60EEEC71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2394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56DF185D-F154-4523-80AB-93E93B6583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B0680B1C-6047-4847-A445-2D0B0B6580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9151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D6AC5EA7-3CD7-4A17-997C-D8C41CC00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0D1D8-752E-4A63-ACAC-89A1302C6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27272-230B-4172-8D09-DC162DE2A681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482764-06AD-4F23-B3E2-1523D9F4B910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D3F71B-072B-408D-8E03-0AB4A5CE8170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C875A70-559D-4291-B828-3D5A279C3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88F489A3-69AA-4279-9E50-B2E9FEA103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6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Rockwell" pitchFamily="18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2DA7A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ADA7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exz8T40Wx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Mr. Singh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BTT – Resume</a:t>
            </a:r>
          </a:p>
        </p:txBody>
      </p:sp>
    </p:spTree>
    <p:extLst>
      <p:ext uri="{BB962C8B-B14F-4D97-AF65-F5344CB8AC3E}">
        <p14:creationId xmlns:p14="http://schemas.microsoft.com/office/powerpoint/2010/main" val="260550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Education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b="1" dirty="0"/>
              <a:t>Date or expected date of graduation 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Graduation Date: May 2014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Expected Graduation Date: May 2015 </a:t>
            </a:r>
          </a:p>
          <a:p>
            <a:pPr marL="457200" indent="-4572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en-US" sz="3500" b="1" dirty="0"/>
              <a:t>GPA 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Major or overall at least 3.0 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Round down to the nearest tenth </a:t>
            </a:r>
          </a:p>
          <a:p>
            <a:pPr marL="1371600" lvl="2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3.0 not 3.062 </a:t>
            </a:r>
          </a:p>
          <a:p>
            <a:pPr marL="1371600" lvl="2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GPA: 4.0, Summa Cum Laude </a:t>
            </a:r>
          </a:p>
          <a:p>
            <a:pPr marL="457200" indent="-4572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en-US" sz="3500" b="1" dirty="0"/>
              <a:t>High School Information 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3500" dirty="0"/>
              <a:t>Do not include after Sophomore year </a:t>
            </a:r>
          </a:p>
        </p:txBody>
      </p:sp>
    </p:spTree>
    <p:extLst>
      <p:ext uri="{BB962C8B-B14F-4D97-AF65-F5344CB8AC3E}">
        <p14:creationId xmlns:p14="http://schemas.microsoft.com/office/powerpoint/2010/main" val="74897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>
            <a:extLst>
              <a:ext uri="{FF2B5EF4-FFF2-40B4-BE49-F238E27FC236}">
                <a16:creationId xmlns:a16="http://schemas.microsoft.com/office/drawing/2014/main" id="{7EF71DEA-62AC-4C2D-BFA8-816A4A85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-7938"/>
            <a:ext cx="904240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Experience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5121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Use the term "experience"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What is considered experience? </a:t>
            </a:r>
            <a:endParaRPr lang="en-US" sz="3200" dirty="0"/>
          </a:p>
          <a:p>
            <a:pPr marL="1371600" lvl="2" indent="-457200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Full and part-time jobs</a:t>
            </a:r>
          </a:p>
          <a:p>
            <a:pPr marL="1371600" lvl="2" indent="-457200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Self-employment</a:t>
            </a:r>
          </a:p>
          <a:p>
            <a:pPr marL="1371600" lvl="2" indent="-457200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Volunteer work </a:t>
            </a:r>
          </a:p>
          <a:p>
            <a:pPr marL="1371600" lvl="2" indent="-457200">
              <a:lnSpc>
                <a:spcPct val="9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Practicum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field, and cooperative education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Information to include </a:t>
            </a:r>
            <a:r>
              <a:rPr lang="en-US" sz="3200" dirty="0"/>
              <a:t> 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Job Title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Dates of employment 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Company name</a:t>
            </a:r>
          </a:p>
          <a:p>
            <a:pPr marL="1371600" lvl="2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City &amp; State </a:t>
            </a:r>
          </a:p>
        </p:txBody>
      </p:sp>
    </p:spTree>
    <p:extLst>
      <p:ext uri="{BB962C8B-B14F-4D97-AF65-F5344CB8AC3E}">
        <p14:creationId xmlns:p14="http://schemas.microsoft.com/office/powerpoint/2010/main" val="3891995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Listing Responsibilities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/>
              <a:t>Use bullet points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000" dirty="0"/>
              <a:t>Start of each line with an action verb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Present tense if currently employed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Past tense if no longer employed </a:t>
            </a:r>
          </a:p>
          <a:p>
            <a:pPr marL="914400" lvl="1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Vary your choice of verbs </a:t>
            </a:r>
          </a:p>
          <a:p>
            <a:pPr marL="457200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/>
              <a:t>Tailor skills and experiences to the position for which you are applying</a:t>
            </a:r>
          </a:p>
          <a:p>
            <a:pPr marL="457200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/>
              <a:t>Be concise while providing enough detail </a:t>
            </a:r>
          </a:p>
        </p:txBody>
      </p:sp>
    </p:spTree>
    <p:extLst>
      <p:ext uri="{BB962C8B-B14F-4D97-AF65-F5344CB8AC3E}">
        <p14:creationId xmlns:p14="http://schemas.microsoft.com/office/powerpoint/2010/main" val="1792524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853F5BB0-BC65-4C79-86DC-D5D38B818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4" y="8466"/>
            <a:ext cx="6116638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428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Honors &amp; Awards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900FEC-B6D8-4097-8847-5164EA614155}"/>
              </a:ext>
            </a:extLst>
          </p:cNvPr>
          <p:cNvSpPr/>
          <p:nvPr/>
        </p:nvSpPr>
        <p:spPr>
          <a:xfrm>
            <a:off x="0" y="1622426"/>
            <a:ext cx="109008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000" dirty="0"/>
              <a:t>Order by dates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000" dirty="0"/>
              <a:t>Reverse chronological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000" dirty="0"/>
              <a:t>Rank order by importance to the career objective</a:t>
            </a:r>
          </a:p>
        </p:txBody>
      </p:sp>
    </p:spTree>
    <p:extLst>
      <p:ext uri="{BB962C8B-B14F-4D97-AF65-F5344CB8AC3E}">
        <p14:creationId xmlns:p14="http://schemas.microsoft.com/office/powerpoint/2010/main" val="4024113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5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Professional Affiliations &amp; Activities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900FEC-B6D8-4097-8847-5164EA614155}"/>
              </a:ext>
            </a:extLst>
          </p:cNvPr>
          <p:cNvSpPr/>
          <p:nvPr/>
        </p:nvSpPr>
        <p:spPr>
          <a:xfrm>
            <a:off x="0" y="1622426"/>
            <a:ext cx="1090088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Order by date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Reverse chronological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Rank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/>
              <a:t>order by importance to the career objective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Do not say </a:t>
            </a:r>
            <a:r>
              <a:rPr lang="en-US" sz="3200" i="1" dirty="0"/>
              <a:t>Member of …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Emphasize your leadership roles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Spell out the organization’s name: 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Do not use abbreviations or acronyms </a:t>
            </a:r>
          </a:p>
        </p:txBody>
      </p:sp>
    </p:spTree>
    <p:extLst>
      <p:ext uri="{BB962C8B-B14F-4D97-AF65-F5344CB8AC3E}">
        <p14:creationId xmlns:p14="http://schemas.microsoft.com/office/powerpoint/2010/main" val="1355890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09FA5ADB-580C-4ECF-9763-C32436842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41" y="60855"/>
            <a:ext cx="5064125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768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/>
              <a:t>Resume Intro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71120" y="1107440"/>
            <a:ext cx="1211770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What is a resume?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Why do you need a resume?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To get an interview, </a:t>
            </a:r>
            <a:r>
              <a:rPr lang="en-CA" sz="3500" b="1" dirty="0"/>
              <a:t>not </a:t>
            </a:r>
            <a:r>
              <a:rPr lang="en-CA" sz="3500" dirty="0"/>
              <a:t>a job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Requirement of many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3460047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If Action Heroes Had Your Resume">
            <a:hlinkClick r:id="" action="ppaction://media"/>
            <a:extLst>
              <a:ext uri="{FF2B5EF4-FFF2-40B4-BE49-F238E27FC236}">
                <a16:creationId xmlns:a16="http://schemas.microsoft.com/office/drawing/2014/main" id="{0F3F27D3-1997-4754-BAE0-522FE2B8EA3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2275" y="342170"/>
            <a:ext cx="10515185" cy="5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4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/>
              <a:t>Resume – Hidden Messages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71120" y="1107440"/>
            <a:ext cx="1211770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Neat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Well organized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Error Free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Professional Appearance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Attention to detail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/>
              <a:t>Careful &amp; Competent </a:t>
            </a:r>
          </a:p>
        </p:txBody>
      </p:sp>
    </p:spTree>
    <p:extLst>
      <p:ext uri="{BB962C8B-B14F-4D97-AF65-F5344CB8AC3E}">
        <p14:creationId xmlns:p14="http://schemas.microsoft.com/office/powerpoint/2010/main" val="741408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Header</a:t>
            </a:r>
            <a:endParaRPr kumimoji="0" lang="en-CA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3500" dirty="0">
                <a:solidFill>
                  <a:prstClr val="black"/>
                </a:solidFill>
                <a:latin typeface="Century Gothic" panose="020B0502020202020204"/>
              </a:rPr>
              <a:t>What should be included?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500" dirty="0">
                <a:solidFill>
                  <a:prstClr val="black"/>
                </a:solidFill>
                <a:latin typeface="Century Gothic" panose="020B0502020202020204"/>
              </a:rPr>
              <a:t>Name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kumimoji="0" lang="en-CA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Permanent and Present Address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500" dirty="0">
                <a:solidFill>
                  <a:prstClr val="black"/>
                </a:solidFill>
                <a:latin typeface="Century Gothic" panose="020B0502020202020204"/>
              </a:rPr>
              <a:t>E-mail Address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kumimoji="0" lang="en-CA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Telephone Number</a:t>
            </a:r>
            <a:endParaRPr lang="en-CA" sz="3500" dirty="0">
              <a:solidFill>
                <a:prstClr val="black"/>
              </a:solidFill>
              <a:latin typeface="Century Gothic" panose="020B0502020202020204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CA" sz="3500" dirty="0">
              <a:solidFill>
                <a:prstClr val="black"/>
              </a:solidFill>
              <a:latin typeface="Century Gothic" panose="020B050202020202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500" dirty="0">
                <a:solidFill>
                  <a:prstClr val="black"/>
                </a:solidFill>
                <a:latin typeface="Century Gothic" panose="020B0502020202020204"/>
              </a:rPr>
              <a:t>Where should contact information go?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500" dirty="0">
                <a:solidFill>
                  <a:prstClr val="black"/>
                </a:solidFill>
                <a:latin typeface="Century Gothic" panose="020B0502020202020204"/>
              </a:rPr>
              <a:t>Top of the page</a:t>
            </a:r>
          </a:p>
        </p:txBody>
      </p:sp>
    </p:spTree>
    <p:extLst>
      <p:ext uri="{BB962C8B-B14F-4D97-AF65-F5344CB8AC3E}">
        <p14:creationId xmlns:p14="http://schemas.microsoft.com/office/powerpoint/2010/main" val="299362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Header</a:t>
            </a:r>
            <a:endParaRPr kumimoji="0" lang="en-CA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650D3F8C-499D-4FEB-8522-96E893CE5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" y="1107440"/>
            <a:ext cx="10269981" cy="174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2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6000" dirty="0">
                <a:solidFill>
                  <a:prstClr val="black"/>
                </a:solidFill>
                <a:latin typeface="Century Gothic" panose="020B0502020202020204"/>
              </a:rPr>
              <a:t>Objective Statement </a:t>
            </a:r>
            <a:endParaRPr kumimoji="0" lang="en-CA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3938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 fontAlgn="base">
              <a:lnSpc>
                <a:spcPct val="70000"/>
              </a:lnSpc>
              <a:spcBef>
                <a:spcPts val="700"/>
              </a:spcBef>
              <a:spcAft>
                <a:spcPct val="0"/>
              </a:spcAft>
              <a:buClr>
                <a:srgbClr val="9FB8CD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prstClr val="black"/>
                </a:solidFill>
                <a:latin typeface="+mj-lt"/>
              </a:rPr>
              <a:t>Purpose</a:t>
            </a:r>
          </a:p>
          <a:p>
            <a:pPr marL="823913" lvl="1" indent="-457200" defTabSz="914400" fontAlgn="base">
              <a:lnSpc>
                <a:spcPct val="70000"/>
              </a:lnSpc>
              <a:spcBef>
                <a:spcPts val="550"/>
              </a:spcBef>
              <a:spcAft>
                <a:spcPct val="0"/>
              </a:spcAft>
              <a:buClr>
                <a:srgbClr val="727CA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+mj-lt"/>
              </a:rPr>
              <a:t>Communicate the type of  position you are interested in </a:t>
            </a:r>
          </a:p>
          <a:p>
            <a:pPr marL="457200" lvl="0" indent="-457200" defTabSz="914400" fontAlgn="base">
              <a:lnSpc>
                <a:spcPct val="70000"/>
              </a:lnSpc>
              <a:spcBef>
                <a:spcPts val="700"/>
              </a:spcBef>
              <a:spcAft>
                <a:spcPct val="0"/>
              </a:spcAft>
              <a:buClr>
                <a:srgbClr val="9FB8CD"/>
              </a:buClr>
              <a:buSzPct val="60000"/>
              <a:buFont typeface="Arial" panose="020B0604020202020204" pitchFamily="34" charset="0"/>
              <a:buChar char="•"/>
              <a:defRPr/>
            </a:pPr>
            <a:endParaRPr lang="en-US" sz="3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457200" lvl="0" indent="-457200" defTabSz="914400" fontAlgn="base">
              <a:lnSpc>
                <a:spcPct val="70000"/>
              </a:lnSpc>
              <a:spcBef>
                <a:spcPts val="700"/>
              </a:spcBef>
              <a:spcAft>
                <a:spcPct val="0"/>
              </a:spcAft>
              <a:buClr>
                <a:srgbClr val="9FB8CD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lang="en-US" sz="3000" b="1" dirty="0">
                <a:solidFill>
                  <a:prstClr val="black"/>
                </a:solidFill>
                <a:latin typeface="+mj-lt"/>
              </a:rPr>
              <a:t>Examples</a:t>
            </a:r>
            <a:r>
              <a:rPr lang="en-US" sz="3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endParaRPr lang="en-US" sz="3000" dirty="0">
              <a:solidFill>
                <a:prstClr val="black"/>
              </a:solidFill>
              <a:latin typeface="+mj-lt"/>
            </a:endParaRPr>
          </a:p>
          <a:p>
            <a:pPr marL="823913" lvl="1" indent="-457200" defTabSz="914400" fontAlgn="base">
              <a:lnSpc>
                <a:spcPct val="70000"/>
              </a:lnSpc>
              <a:spcBef>
                <a:spcPts val="550"/>
              </a:spcBef>
              <a:spcAft>
                <a:spcPct val="10000"/>
              </a:spcAft>
              <a:buClr>
                <a:srgbClr val="727CA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+mj-lt"/>
              </a:rPr>
              <a:t>Management trainee position with a specialty retailer.</a:t>
            </a:r>
          </a:p>
          <a:p>
            <a:pPr marL="823913" lvl="1" indent="-457200" defTabSz="914400" fontAlgn="base">
              <a:lnSpc>
                <a:spcPct val="70000"/>
              </a:lnSpc>
              <a:spcBef>
                <a:spcPts val="550"/>
              </a:spcBef>
              <a:spcAft>
                <a:spcPct val="0"/>
              </a:spcAft>
              <a:buClr>
                <a:srgbClr val="727CA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+mj-lt"/>
              </a:rPr>
              <a:t>Technical sales with an energy related industry in the Southwest. Long range goals of regional sales management. </a:t>
            </a:r>
          </a:p>
          <a:p>
            <a:pPr marL="823913" lvl="1" indent="-457200" defTabSz="914400" fontAlgn="base">
              <a:lnSpc>
                <a:spcPct val="70000"/>
              </a:lnSpc>
              <a:spcBef>
                <a:spcPts val="550"/>
              </a:spcBef>
              <a:spcAft>
                <a:spcPct val="0"/>
              </a:spcAft>
              <a:buClr>
                <a:srgbClr val="727CA3"/>
              </a:buClr>
              <a:buSzPct val="70000"/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prstClr val="black"/>
                </a:solidFill>
                <a:latin typeface="+mj-lt"/>
              </a:rPr>
              <a:t>To obtain a position as field service  representative with </a:t>
            </a:r>
          </a:p>
          <a:p>
            <a:pPr marL="366713" lvl="1" defTabSz="914400" fontAlgn="base">
              <a:lnSpc>
                <a:spcPct val="70000"/>
              </a:lnSpc>
              <a:spcBef>
                <a:spcPts val="550"/>
              </a:spcBef>
              <a:spcAft>
                <a:spcPct val="0"/>
              </a:spcAft>
              <a:buClr>
                <a:srgbClr val="727CA3"/>
              </a:buClr>
              <a:buSzPct val="70000"/>
              <a:defRPr/>
            </a:pPr>
            <a:r>
              <a:rPr lang="en-US" sz="3000" dirty="0">
                <a:solidFill>
                  <a:prstClr val="black"/>
                </a:solidFill>
                <a:latin typeface="+mj-lt"/>
              </a:rPr>
              <a:t>	XYZ Software Corporation</a:t>
            </a:r>
            <a:endParaRPr kumimoji="0" lang="en-CA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4209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A1D68CDF-3B8B-48F5-9613-8F39B8827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7" y="32277"/>
            <a:ext cx="10925718" cy="22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13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66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5D8EA-F7A3-4F45-B140-B6A39EE4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1622426"/>
            <a:ext cx="9678988" cy="367347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br>
              <a:rPr lang="en-US" sz="6000" dirty="0">
                <a:solidFill>
                  <a:schemeClr val="tx2"/>
                </a:solidFill>
              </a:rPr>
            </a:br>
            <a:endParaRPr lang="en-US" sz="6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508A2A-E21E-4C42-9356-D692C8CB5D2C}"/>
              </a:ext>
            </a:extLst>
          </p:cNvPr>
          <p:cNvSpPr txBox="1"/>
          <p:nvPr/>
        </p:nvSpPr>
        <p:spPr>
          <a:xfrm>
            <a:off x="71120" y="91545"/>
            <a:ext cx="12117705" cy="1015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Education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2ADD81-0E79-40CA-A570-10AF304C193A}"/>
              </a:ext>
            </a:extLst>
          </p:cNvPr>
          <p:cNvSpPr txBox="1"/>
          <p:nvPr/>
        </p:nvSpPr>
        <p:spPr>
          <a:xfrm>
            <a:off x="35559" y="1131251"/>
            <a:ext cx="1211770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/>
              <a:t>Name of Institution  </a:t>
            </a:r>
          </a:p>
          <a:p>
            <a:pPr marL="914400" lvl="1" indent="-457200">
              <a:lnSpc>
                <a:spcPct val="9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3000" dirty="0"/>
              <a:t>Include city and state if not part of the title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/>
              <a:t>Name of your degree and major </a:t>
            </a:r>
          </a:p>
          <a:p>
            <a:pPr marL="914400" lvl="1" indent="-457200">
              <a:lnSpc>
                <a:spcPct val="9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3000" dirty="0"/>
              <a:t>Bachelor of _________ in ___________</a:t>
            </a:r>
          </a:p>
          <a:p>
            <a:pPr marL="1600200" lvl="2" indent="-457200">
              <a:lnSpc>
                <a:spcPct val="90000"/>
              </a:lnSpc>
              <a:spcAft>
                <a:spcPct val="30000"/>
              </a:spcAft>
              <a:buFont typeface="Arial" panose="020B0604020202020204" pitchFamily="34" charset="0"/>
              <a:buChar char="•"/>
            </a:pPr>
            <a:r>
              <a:rPr lang="en-US" altLang="en-US" sz="3000" i="1" dirty="0"/>
              <a:t>Bachelor of Science in Business Administration: Accounting 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b="1" dirty="0"/>
              <a:t>List degrees in reverse chronological order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000" dirty="0"/>
              <a:t>Most recent degree is listed first </a:t>
            </a:r>
          </a:p>
        </p:txBody>
      </p:sp>
    </p:spTree>
    <p:extLst>
      <p:ext uri="{BB962C8B-B14F-4D97-AF65-F5344CB8AC3E}">
        <p14:creationId xmlns:p14="http://schemas.microsoft.com/office/powerpoint/2010/main" val="2576178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edi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362</Words>
  <Application>Microsoft Office PowerPoint</Application>
  <PresentationFormat>Widescreen</PresentationFormat>
  <Paragraphs>96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Rockwell</vt:lpstr>
      <vt:lpstr>Wingdings</vt:lpstr>
      <vt:lpstr>Wingdings 2</vt:lpstr>
      <vt:lpstr>Wingdings 3</vt:lpstr>
      <vt:lpstr>Slice</vt:lpstr>
      <vt:lpstr>Median</vt:lpstr>
      <vt:lpstr>Mr. Singh </vt:lpstr>
      <vt:lpstr>   </vt:lpstr>
      <vt:lpstr>PowerPoint Presentation</vt:lpstr>
      <vt:lpstr>   </vt:lpstr>
      <vt:lpstr>PowerPoint Presentation</vt:lpstr>
      <vt:lpstr>PowerPoint Presentation</vt:lpstr>
      <vt:lpstr>   </vt:lpstr>
      <vt:lpstr>   </vt:lpstr>
      <vt:lpstr>   </vt:lpstr>
      <vt:lpstr>   </vt:lpstr>
      <vt:lpstr>PowerPoint Presentation</vt:lpstr>
      <vt:lpstr>   </vt:lpstr>
      <vt:lpstr>   </vt:lpstr>
      <vt:lpstr>   </vt:lpstr>
      <vt:lpstr>PowerPoint Presentation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Singh</dc:title>
  <dc:creator>Singh, Brian</dc:creator>
  <cp:lastModifiedBy>Singh, Brian</cp:lastModifiedBy>
  <cp:revision>5</cp:revision>
  <dcterms:created xsi:type="dcterms:W3CDTF">2019-02-04T15:02:13Z</dcterms:created>
  <dcterms:modified xsi:type="dcterms:W3CDTF">2019-02-04T15:50:00Z</dcterms:modified>
</cp:coreProperties>
</file>