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3D8708-43DD-49BD-8BE6-C4E247366052}" type="datetimeFigureOut">
              <a:rPr lang="en-CA" smtClean="0"/>
              <a:t>2017-09-22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097D6B-1108-4017-A549-22BAFD39686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eVnSz_lX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Software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30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Multi-User, Multi-Task </a:t>
            </a:r>
          </a:p>
          <a:p>
            <a:r>
              <a:rPr lang="en-CA" dirty="0" smtClean="0"/>
              <a:t>Allows many users to make full use of the computers resources simultaneously </a:t>
            </a:r>
          </a:p>
          <a:p>
            <a:r>
              <a:rPr lang="en-CA" dirty="0" smtClean="0"/>
              <a:t>Must make sure to balance each user to make sure they don’t affect each other </a:t>
            </a:r>
          </a:p>
          <a:p>
            <a:r>
              <a:rPr lang="en-CA" dirty="0" smtClean="0"/>
              <a:t>Ex. Mainframes, large UNIX systems, VMS, etc.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types of O/S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385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devices need a driver </a:t>
            </a:r>
          </a:p>
          <a:p>
            <a:r>
              <a:rPr lang="en-CA" dirty="0" smtClean="0"/>
              <a:t>A “translator” </a:t>
            </a:r>
          </a:p>
          <a:p>
            <a:r>
              <a:rPr lang="en-CA" dirty="0" smtClean="0"/>
              <a:t>Allows the operating system to talk to any specific device </a:t>
            </a:r>
          </a:p>
          <a:p>
            <a:endParaRPr lang="en-CA" dirty="0"/>
          </a:p>
          <a:p>
            <a:r>
              <a:rPr lang="en-CA" dirty="0" smtClean="0"/>
              <a:t>Why don’t your USB keys work right away?</a:t>
            </a:r>
          </a:p>
          <a:p>
            <a:r>
              <a:rPr lang="en-CA" dirty="0" smtClean="0"/>
              <a:t>You need a driver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Device Driver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75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Operating System </a:t>
            </a:r>
            <a:endParaRPr lang="en-C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959" y="1481138"/>
            <a:ext cx="305808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3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Brings structure to the interaction between the user and computer</a:t>
            </a:r>
          </a:p>
          <a:p>
            <a:r>
              <a:rPr lang="en-CA" dirty="0" smtClean="0"/>
              <a:t>A program or set of programs that sits as a layer above the operating system itself </a:t>
            </a:r>
          </a:p>
          <a:p>
            <a:r>
              <a:rPr lang="en-CA" dirty="0" smtClean="0"/>
              <a:t>Almost always a</a:t>
            </a:r>
            <a:r>
              <a:rPr lang="en-CA" b="1" dirty="0" smtClean="0"/>
              <a:t> graphical </a:t>
            </a:r>
            <a:r>
              <a:rPr lang="en-CA" dirty="0" smtClean="0"/>
              <a:t>user interface </a:t>
            </a:r>
          </a:p>
          <a:p>
            <a:r>
              <a:rPr lang="en-CA" dirty="0" smtClean="0"/>
              <a:t>Text-based interfaces are often called ‘shells’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User Interface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698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computer networking? </a:t>
            </a:r>
          </a:p>
          <a:p>
            <a:r>
              <a:rPr lang="en-CA" dirty="0" smtClean="0"/>
              <a:t>The practice of linking two or more computing devices together for the purpose of sharing data </a:t>
            </a:r>
          </a:p>
          <a:p>
            <a:r>
              <a:rPr lang="en-CA" dirty="0" smtClean="0"/>
              <a:t>How do they connect?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Networks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4" t="52173" r="16900" b="7248"/>
          <a:stretch/>
        </p:blipFill>
        <p:spPr bwMode="auto">
          <a:xfrm>
            <a:off x="3275856" y="3769179"/>
            <a:ext cx="4876800" cy="26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84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Networks 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5" t="21457"/>
          <a:stretch/>
        </p:blipFill>
        <p:spPr bwMode="auto">
          <a:xfrm>
            <a:off x="971600" y="1124744"/>
            <a:ext cx="7473915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34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Components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6092685" cy="537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8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Area networks</a:t>
            </a:r>
          </a:p>
          <a:p>
            <a:r>
              <a:rPr lang="en-CA" dirty="0" smtClean="0"/>
              <a:t>Local Area Network (LAN) </a:t>
            </a:r>
          </a:p>
          <a:p>
            <a:pPr lvl="1"/>
            <a:r>
              <a:rPr lang="en-CA" dirty="0" smtClean="0"/>
              <a:t>Typically the network at a single location (home, business, </a:t>
            </a:r>
            <a:r>
              <a:rPr lang="en-CA" dirty="0" err="1" smtClean="0"/>
              <a:t>etc</a:t>
            </a:r>
            <a:r>
              <a:rPr lang="en-CA" dirty="0" smtClean="0"/>
              <a:t>) </a:t>
            </a:r>
            <a:endParaRPr lang="en-CA" dirty="0"/>
          </a:p>
          <a:p>
            <a:pPr marL="137160" indent="0">
              <a:buNone/>
            </a:pPr>
            <a:r>
              <a:rPr lang="en-CA" dirty="0" smtClean="0"/>
              <a:t>Wide Area Network (WAN) </a:t>
            </a:r>
          </a:p>
          <a:p>
            <a:pPr marL="594360" indent="-457200"/>
            <a:r>
              <a:rPr lang="en-CA" dirty="0" smtClean="0"/>
              <a:t>Typically a place where LAN’s connect </a:t>
            </a:r>
          </a:p>
          <a:p>
            <a:pPr marL="594360" indent="-457200"/>
            <a:r>
              <a:rPr lang="en-CA" dirty="0" smtClean="0"/>
              <a:t>The internet is the world’s largest WAN</a:t>
            </a:r>
          </a:p>
          <a:p>
            <a:pPr marL="594360" indent="-457200"/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Networks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535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Computers communicate by sending individual parcels of data called ‘packets’</a:t>
            </a:r>
          </a:p>
          <a:p>
            <a:endParaRPr lang="en-CA" dirty="0" smtClean="0"/>
          </a:p>
          <a:p>
            <a:r>
              <a:rPr lang="en-CA" dirty="0" smtClean="0"/>
              <a:t>These packets conform certain protocols (think of having different languages)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are they communicating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5498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internet protocol (IP) </a:t>
            </a:r>
          </a:p>
          <a:p>
            <a:r>
              <a:rPr lang="en-CA" dirty="0" smtClean="0"/>
              <a:t>Works by having numeric addresses for all machines ex. 192.168.1.10</a:t>
            </a:r>
          </a:p>
          <a:p>
            <a:endParaRPr lang="en-CA" dirty="0"/>
          </a:p>
          <a:p>
            <a:r>
              <a:rPr lang="en-CA" dirty="0" smtClean="0"/>
              <a:t>In order to make good use of these numbers, we have servers that turn something…</a:t>
            </a:r>
          </a:p>
          <a:p>
            <a:pPr marL="109728" indent="0">
              <a:buNone/>
            </a:pPr>
            <a:r>
              <a:rPr lang="en-CA" dirty="0" smtClean="0"/>
              <a:t>  </a:t>
            </a:r>
            <a:r>
              <a:rPr lang="en-CA" dirty="0" smtClean="0">
                <a:hlinkClick r:id="rId2"/>
              </a:rPr>
              <a:t>www.google.ca</a:t>
            </a:r>
            <a:r>
              <a:rPr lang="en-CA" dirty="0" smtClean="0"/>
              <a:t> into 208.69.36.230</a:t>
            </a:r>
          </a:p>
          <a:p>
            <a:r>
              <a:rPr lang="en-CA" dirty="0" smtClean="0"/>
              <a:t>These are called Domain Name Servers (DNS)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Networking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381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Operating Software </a:t>
            </a:r>
          </a:p>
          <a:p>
            <a:r>
              <a:rPr lang="en-CA" dirty="0" smtClean="0"/>
              <a:t>Managing files (File management) </a:t>
            </a:r>
          </a:p>
          <a:p>
            <a:r>
              <a:rPr lang="en-CA" dirty="0" smtClean="0"/>
              <a:t>User Interface</a:t>
            </a:r>
          </a:p>
          <a:p>
            <a:r>
              <a:rPr lang="en-CA" dirty="0" smtClean="0"/>
              <a:t>Different types of OS</a:t>
            </a:r>
          </a:p>
          <a:p>
            <a:r>
              <a:rPr lang="en-CA" dirty="0" smtClean="0"/>
              <a:t>Device Driver </a:t>
            </a:r>
          </a:p>
          <a:p>
            <a:r>
              <a:rPr lang="en-CA" dirty="0" smtClean="0"/>
              <a:t>Computer Networking</a:t>
            </a:r>
          </a:p>
          <a:p>
            <a:r>
              <a:rPr lang="en-CA" dirty="0" smtClean="0"/>
              <a:t>History of </a:t>
            </a:r>
            <a:r>
              <a:rPr lang="en-CA" smtClean="0"/>
              <a:t>the internet 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Software terms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89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www.youtube.com/watch?v=ueVnSz_lXEs</a:t>
            </a:r>
            <a:endParaRPr lang="en-CA" dirty="0" smtClean="0"/>
          </a:p>
          <a:p>
            <a:r>
              <a:rPr lang="en-CA" dirty="0" smtClean="0"/>
              <a:t>Important topics from videos include:</a:t>
            </a:r>
          </a:p>
          <a:p>
            <a:r>
              <a:rPr lang="en-CA" dirty="0" smtClean="0"/>
              <a:t>Computer Network</a:t>
            </a:r>
          </a:p>
          <a:p>
            <a:r>
              <a:rPr lang="en-CA" dirty="0" smtClean="0"/>
              <a:t>LAN</a:t>
            </a:r>
          </a:p>
          <a:p>
            <a:r>
              <a:rPr lang="en-CA" dirty="0" smtClean="0"/>
              <a:t>WAN</a:t>
            </a:r>
          </a:p>
          <a:p>
            <a:r>
              <a:rPr lang="en-CA" dirty="0" smtClean="0"/>
              <a:t>Servers </a:t>
            </a:r>
          </a:p>
          <a:p>
            <a:r>
              <a:rPr lang="en-CA" dirty="0" smtClean="0"/>
              <a:t>Binary (How to convert numbers to binary) </a:t>
            </a:r>
          </a:p>
          <a:p>
            <a:r>
              <a:rPr lang="en-CA" dirty="0" smtClean="0"/>
              <a:t>IP addresses 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Links to videos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582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Application – </a:t>
            </a:r>
            <a:r>
              <a:rPr lang="en-CA" dirty="0" smtClean="0"/>
              <a:t>any program, or group of programs designed for the end user</a:t>
            </a:r>
          </a:p>
          <a:p>
            <a:r>
              <a:rPr lang="en-CA" b="1" dirty="0" smtClean="0"/>
              <a:t>2 different general classes </a:t>
            </a:r>
            <a:r>
              <a:rPr lang="en-CA" dirty="0" smtClean="0"/>
              <a:t>– 1. Application software 2. system software </a:t>
            </a:r>
          </a:p>
          <a:p>
            <a:r>
              <a:rPr lang="en-CA" dirty="0" smtClean="0"/>
              <a:t>Application Software – include data base programs, word processors, web browsers and spreadsheets </a:t>
            </a:r>
          </a:p>
          <a:p>
            <a:r>
              <a:rPr lang="en-CA" dirty="0" smtClean="0"/>
              <a:t>System software – low level programs that interact with the computer at a basic level </a:t>
            </a:r>
          </a:p>
          <a:p>
            <a:r>
              <a:rPr lang="en-CA" dirty="0" err="1" smtClean="0"/>
              <a:t>Eg</a:t>
            </a:r>
            <a:r>
              <a:rPr lang="en-CA" dirty="0" smtClean="0"/>
              <a:t>. Operating systems, compilers etc.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 software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211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Software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3"/>
            <a:ext cx="6087628" cy="5157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4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File Manager – </a:t>
            </a:r>
            <a:r>
              <a:rPr lang="en-CA" dirty="0" smtClean="0"/>
              <a:t>computer program that provides a user interface to manage files and folders </a:t>
            </a:r>
          </a:p>
          <a:p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 Software 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94919"/>
            <a:ext cx="5813748" cy="419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8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Almost all computers use an operating system </a:t>
            </a:r>
          </a:p>
          <a:p>
            <a:r>
              <a:rPr lang="en-CA" dirty="0" smtClean="0"/>
              <a:t>Including: </a:t>
            </a:r>
          </a:p>
          <a:p>
            <a:r>
              <a:rPr lang="en-CA" dirty="0" smtClean="0"/>
              <a:t>- Handheld computers, desktop computers, supercomputers, video game consoles </a:t>
            </a:r>
          </a:p>
          <a:p>
            <a:r>
              <a:rPr lang="en-CA" dirty="0" smtClean="0"/>
              <a:t>- Robotics, domestic appliances </a:t>
            </a:r>
          </a:p>
          <a:p>
            <a:r>
              <a:rPr lang="en-CA" dirty="0" smtClean="0"/>
              <a:t>- Dishwashers, washing machines </a:t>
            </a:r>
          </a:p>
          <a:p>
            <a:r>
              <a:rPr lang="en-CA" dirty="0" smtClean="0"/>
              <a:t>- Portable media players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Operating system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25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Often </a:t>
            </a:r>
            <a:r>
              <a:rPr lang="en-CA" dirty="0"/>
              <a:t>called an O/S or OS</a:t>
            </a:r>
          </a:p>
          <a:p>
            <a:r>
              <a:rPr lang="en-CA" dirty="0" smtClean="0"/>
              <a:t>An interface between the hardware and the user</a:t>
            </a:r>
          </a:p>
          <a:p>
            <a:r>
              <a:rPr lang="en-CA" dirty="0" smtClean="0"/>
              <a:t>Shares resources and manages activities </a:t>
            </a:r>
          </a:p>
          <a:p>
            <a:r>
              <a:rPr lang="en-CA" dirty="0" smtClean="0"/>
              <a:t>Acts as a host for applications to run </a:t>
            </a:r>
          </a:p>
          <a:p>
            <a:r>
              <a:rPr lang="en-CA" dirty="0" smtClean="0"/>
              <a:t>What are different types of OS (</a:t>
            </a:r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smtClean="0"/>
              <a:t>Time sharing?) 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an operating system?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987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Real- Time Operating System (RTOS) </a:t>
            </a:r>
          </a:p>
          <a:p>
            <a:pPr marL="109728" indent="0">
              <a:buNone/>
            </a:pPr>
            <a:r>
              <a:rPr lang="en-CA" dirty="0" smtClean="0"/>
              <a:t>For control machinery, scientific/industrial equipment</a:t>
            </a:r>
          </a:p>
          <a:p>
            <a:r>
              <a:rPr lang="en-CA" dirty="0" smtClean="0"/>
              <a:t>Little (if any) user interface </a:t>
            </a:r>
          </a:p>
          <a:p>
            <a:r>
              <a:rPr lang="en-CA" dirty="0" smtClean="0"/>
              <a:t>Good at doing something specific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types of O/S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50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Single-User, Single-Task</a:t>
            </a:r>
          </a:p>
          <a:p>
            <a:r>
              <a:rPr lang="en-CA" dirty="0" smtClean="0"/>
              <a:t>More features but simple</a:t>
            </a:r>
          </a:p>
          <a:p>
            <a:r>
              <a:rPr lang="en-CA" dirty="0" smtClean="0"/>
              <a:t>Just one thing at a time</a:t>
            </a:r>
          </a:p>
          <a:p>
            <a:r>
              <a:rPr lang="en-CA" dirty="0" smtClean="0"/>
              <a:t>iPhone (not always true anymore), Palm OS, </a:t>
            </a:r>
          </a:p>
          <a:p>
            <a:r>
              <a:rPr lang="en-CA" b="1" dirty="0" smtClean="0"/>
              <a:t>Single-User, Multi-Task </a:t>
            </a:r>
          </a:p>
          <a:p>
            <a:r>
              <a:rPr lang="en-CA" dirty="0" smtClean="0"/>
              <a:t>The type most people have today</a:t>
            </a:r>
          </a:p>
          <a:p>
            <a:r>
              <a:rPr lang="en-CA" dirty="0" smtClean="0"/>
              <a:t>Designed for one person to do a variety of tasks, possibly at the same time </a:t>
            </a:r>
          </a:p>
          <a:p>
            <a:r>
              <a:rPr lang="en-CA" dirty="0" smtClean="0"/>
              <a:t>Ex: Windows, Mac OS, Linux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types of O/S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100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584</Words>
  <Application>Microsoft Office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Software</vt:lpstr>
      <vt:lpstr>Software terms </vt:lpstr>
      <vt:lpstr>Application software</vt:lpstr>
      <vt:lpstr>Software</vt:lpstr>
      <vt:lpstr>System Software </vt:lpstr>
      <vt:lpstr>Operating system </vt:lpstr>
      <vt:lpstr>What is an operating system?</vt:lpstr>
      <vt:lpstr>Different types of O/S</vt:lpstr>
      <vt:lpstr>Different types of O/S</vt:lpstr>
      <vt:lpstr>Different types of O/S </vt:lpstr>
      <vt:lpstr>Device Driver </vt:lpstr>
      <vt:lpstr>Operating System </vt:lpstr>
      <vt:lpstr>User Interface</vt:lpstr>
      <vt:lpstr>Networks </vt:lpstr>
      <vt:lpstr>Networks </vt:lpstr>
      <vt:lpstr>Components</vt:lpstr>
      <vt:lpstr>Networks </vt:lpstr>
      <vt:lpstr>How are they communicating </vt:lpstr>
      <vt:lpstr>Networking Cont’d </vt:lpstr>
      <vt:lpstr>Links to videos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Brian</dc:creator>
  <cp:lastModifiedBy>Brian</cp:lastModifiedBy>
  <cp:revision>16</cp:revision>
  <dcterms:created xsi:type="dcterms:W3CDTF">2017-09-14T12:32:19Z</dcterms:created>
  <dcterms:modified xsi:type="dcterms:W3CDTF">2017-09-22T12:50:59Z</dcterms:modified>
</cp:coreProperties>
</file>